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4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65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6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7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68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69.xml" ContentType="application/vnd.openxmlformats-officedocument.theme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70.xml" ContentType="application/vnd.openxmlformats-officedocument.theme+xml"/>
  <Override PartName="/ppt/theme/theme7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  <p:sldMasterId id="2147484080" r:id="rId36"/>
    <p:sldMasterId id="2147484092" r:id="rId37"/>
    <p:sldMasterId id="2147484104" r:id="rId38"/>
    <p:sldMasterId id="2147484116" r:id="rId39"/>
    <p:sldMasterId id="2147484128" r:id="rId40"/>
    <p:sldMasterId id="2147484140" r:id="rId41"/>
    <p:sldMasterId id="2147484152" r:id="rId42"/>
    <p:sldMasterId id="2147484164" r:id="rId43"/>
    <p:sldMasterId id="2147484176" r:id="rId44"/>
    <p:sldMasterId id="2147484188" r:id="rId45"/>
    <p:sldMasterId id="2147484200" r:id="rId46"/>
    <p:sldMasterId id="2147484212" r:id="rId47"/>
    <p:sldMasterId id="2147484224" r:id="rId48"/>
    <p:sldMasterId id="2147484236" r:id="rId49"/>
    <p:sldMasterId id="2147484248" r:id="rId50"/>
    <p:sldMasterId id="2147484260" r:id="rId51"/>
    <p:sldMasterId id="2147484272" r:id="rId52"/>
    <p:sldMasterId id="2147484284" r:id="rId53"/>
    <p:sldMasterId id="2147484296" r:id="rId54"/>
    <p:sldMasterId id="2147484308" r:id="rId55"/>
    <p:sldMasterId id="2147484320" r:id="rId56"/>
    <p:sldMasterId id="2147484332" r:id="rId57"/>
    <p:sldMasterId id="2147484344" r:id="rId58"/>
    <p:sldMasterId id="2147484356" r:id="rId59"/>
    <p:sldMasterId id="2147484368" r:id="rId60"/>
    <p:sldMasterId id="2147484380" r:id="rId61"/>
    <p:sldMasterId id="2147484392" r:id="rId62"/>
    <p:sldMasterId id="2147484404" r:id="rId63"/>
    <p:sldMasterId id="2147484416" r:id="rId64"/>
    <p:sldMasterId id="2147484428" r:id="rId65"/>
    <p:sldMasterId id="2147484440" r:id="rId66"/>
    <p:sldMasterId id="2147484452" r:id="rId67"/>
    <p:sldMasterId id="2147484464" r:id="rId68"/>
    <p:sldMasterId id="2147484476" r:id="rId69"/>
    <p:sldMasterId id="2147484488" r:id="rId70"/>
  </p:sldMasterIdLst>
  <p:notesMasterIdLst>
    <p:notesMasterId r:id="rId148"/>
  </p:notesMasterIdLst>
  <p:sldIdLst>
    <p:sldId id="257" r:id="rId71"/>
    <p:sldId id="259" r:id="rId72"/>
    <p:sldId id="261" r:id="rId73"/>
    <p:sldId id="262" r:id="rId74"/>
    <p:sldId id="263" r:id="rId75"/>
    <p:sldId id="264" r:id="rId76"/>
    <p:sldId id="265" r:id="rId77"/>
    <p:sldId id="266" r:id="rId78"/>
    <p:sldId id="267" r:id="rId79"/>
    <p:sldId id="268" r:id="rId80"/>
    <p:sldId id="269" r:id="rId81"/>
    <p:sldId id="270" r:id="rId82"/>
    <p:sldId id="271" r:id="rId83"/>
    <p:sldId id="272" r:id="rId84"/>
    <p:sldId id="273" r:id="rId85"/>
    <p:sldId id="274" r:id="rId86"/>
    <p:sldId id="275" r:id="rId87"/>
    <p:sldId id="276" r:id="rId88"/>
    <p:sldId id="277" r:id="rId89"/>
    <p:sldId id="278" r:id="rId90"/>
    <p:sldId id="279" r:id="rId91"/>
    <p:sldId id="280" r:id="rId92"/>
    <p:sldId id="281" r:id="rId93"/>
    <p:sldId id="282" r:id="rId94"/>
    <p:sldId id="283" r:id="rId95"/>
    <p:sldId id="284" r:id="rId96"/>
    <p:sldId id="285" r:id="rId97"/>
    <p:sldId id="286" r:id="rId98"/>
    <p:sldId id="287" r:id="rId99"/>
    <p:sldId id="288" r:id="rId100"/>
    <p:sldId id="289" r:id="rId101"/>
    <p:sldId id="290" r:id="rId102"/>
    <p:sldId id="291" r:id="rId103"/>
    <p:sldId id="292" r:id="rId104"/>
    <p:sldId id="293" r:id="rId105"/>
    <p:sldId id="294" r:id="rId106"/>
    <p:sldId id="295" r:id="rId107"/>
    <p:sldId id="296" r:id="rId108"/>
    <p:sldId id="297" r:id="rId109"/>
    <p:sldId id="298" r:id="rId110"/>
    <p:sldId id="299" r:id="rId111"/>
    <p:sldId id="300" r:id="rId112"/>
    <p:sldId id="301" r:id="rId113"/>
    <p:sldId id="302" r:id="rId114"/>
    <p:sldId id="303" r:id="rId115"/>
    <p:sldId id="304" r:id="rId116"/>
    <p:sldId id="305" r:id="rId117"/>
    <p:sldId id="306" r:id="rId118"/>
    <p:sldId id="307" r:id="rId119"/>
    <p:sldId id="308" r:id="rId120"/>
    <p:sldId id="309" r:id="rId121"/>
    <p:sldId id="310" r:id="rId122"/>
    <p:sldId id="311" r:id="rId123"/>
    <p:sldId id="312" r:id="rId124"/>
    <p:sldId id="313" r:id="rId125"/>
    <p:sldId id="314" r:id="rId126"/>
    <p:sldId id="315" r:id="rId127"/>
    <p:sldId id="316" r:id="rId128"/>
    <p:sldId id="317" r:id="rId129"/>
    <p:sldId id="318" r:id="rId130"/>
    <p:sldId id="319" r:id="rId131"/>
    <p:sldId id="320" r:id="rId132"/>
    <p:sldId id="321" r:id="rId133"/>
    <p:sldId id="322" r:id="rId134"/>
    <p:sldId id="323" r:id="rId135"/>
    <p:sldId id="324" r:id="rId136"/>
    <p:sldId id="325" r:id="rId137"/>
    <p:sldId id="326" r:id="rId138"/>
    <p:sldId id="327" r:id="rId139"/>
    <p:sldId id="328" r:id="rId140"/>
    <p:sldId id="329" r:id="rId141"/>
    <p:sldId id="330" r:id="rId142"/>
    <p:sldId id="331" r:id="rId143"/>
    <p:sldId id="332" r:id="rId144"/>
    <p:sldId id="333" r:id="rId145"/>
    <p:sldId id="334" r:id="rId146"/>
    <p:sldId id="335" r:id="rId14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4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" Target="slides/slide14.xml"/><Relationship Id="rId138" Type="http://schemas.openxmlformats.org/officeDocument/2006/relationships/slide" Target="slides/slide68.xml"/><Relationship Id="rId107" Type="http://schemas.openxmlformats.org/officeDocument/2006/relationships/slide" Target="slides/slide3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" Target="slides/slide4.xml"/><Relationship Id="rId128" Type="http://schemas.openxmlformats.org/officeDocument/2006/relationships/slide" Target="slides/slide58.xml"/><Relationship Id="rId14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2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43.xml"/><Relationship Id="rId118" Type="http://schemas.openxmlformats.org/officeDocument/2006/relationships/slide" Target="slides/slide48.xml"/><Relationship Id="rId134" Type="http://schemas.openxmlformats.org/officeDocument/2006/relationships/slide" Target="slides/slide64.xml"/><Relationship Id="rId139" Type="http://schemas.openxmlformats.org/officeDocument/2006/relationships/slide" Target="slides/slide69.xml"/><Relationship Id="rId80" Type="http://schemas.openxmlformats.org/officeDocument/2006/relationships/slide" Target="slides/slide10.xml"/><Relationship Id="rId85" Type="http://schemas.openxmlformats.org/officeDocument/2006/relationships/slide" Target="slides/slide15.xml"/><Relationship Id="rId150" Type="http://schemas.openxmlformats.org/officeDocument/2006/relationships/viewProps" Target="view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33.xml"/><Relationship Id="rId108" Type="http://schemas.openxmlformats.org/officeDocument/2006/relationships/slide" Target="slides/slide38.xml"/><Relationship Id="rId124" Type="http://schemas.openxmlformats.org/officeDocument/2006/relationships/slide" Target="slides/slide54.xml"/><Relationship Id="rId129" Type="http://schemas.openxmlformats.org/officeDocument/2006/relationships/slide" Target="slides/slide5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" Target="slides/slide5.xml"/><Relationship Id="rId91" Type="http://schemas.openxmlformats.org/officeDocument/2006/relationships/slide" Target="slides/slide21.xml"/><Relationship Id="rId96" Type="http://schemas.openxmlformats.org/officeDocument/2006/relationships/slide" Target="slides/slide26.xml"/><Relationship Id="rId140" Type="http://schemas.openxmlformats.org/officeDocument/2006/relationships/slide" Target="slides/slide70.xml"/><Relationship Id="rId145" Type="http://schemas.openxmlformats.org/officeDocument/2006/relationships/slide" Target="slides/slide7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44.xml"/><Relationship Id="rId119" Type="http://schemas.openxmlformats.org/officeDocument/2006/relationships/slide" Target="slides/slide4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" Target="slides/slide11.xml"/><Relationship Id="rId86" Type="http://schemas.openxmlformats.org/officeDocument/2006/relationships/slide" Target="slides/slide16.xml"/><Relationship Id="rId130" Type="http://schemas.openxmlformats.org/officeDocument/2006/relationships/slide" Target="slides/slide60.xml"/><Relationship Id="rId135" Type="http://schemas.openxmlformats.org/officeDocument/2006/relationships/slide" Target="slides/slide65.xml"/><Relationship Id="rId151" Type="http://schemas.openxmlformats.org/officeDocument/2006/relationships/theme" Target="theme/theme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6.xml"/><Relationship Id="rId97" Type="http://schemas.openxmlformats.org/officeDocument/2006/relationships/slide" Target="slides/slide27.xml"/><Relationship Id="rId104" Type="http://schemas.openxmlformats.org/officeDocument/2006/relationships/slide" Target="slides/slide34.xml"/><Relationship Id="rId120" Type="http://schemas.openxmlformats.org/officeDocument/2006/relationships/slide" Target="slides/slide50.xml"/><Relationship Id="rId125" Type="http://schemas.openxmlformats.org/officeDocument/2006/relationships/slide" Target="slides/slide55.xml"/><Relationship Id="rId141" Type="http://schemas.openxmlformats.org/officeDocument/2006/relationships/slide" Target="slides/slide71.xml"/><Relationship Id="rId146" Type="http://schemas.openxmlformats.org/officeDocument/2006/relationships/slide" Target="slides/slide7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.xml"/><Relationship Id="rId92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7.xml"/><Relationship Id="rId110" Type="http://schemas.openxmlformats.org/officeDocument/2006/relationships/slide" Target="slides/slide40.xml"/><Relationship Id="rId115" Type="http://schemas.openxmlformats.org/officeDocument/2006/relationships/slide" Target="slides/slide45.xml"/><Relationship Id="rId131" Type="http://schemas.openxmlformats.org/officeDocument/2006/relationships/slide" Target="slides/slide61.xml"/><Relationship Id="rId136" Type="http://schemas.openxmlformats.org/officeDocument/2006/relationships/slide" Target="slides/slide66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2.xml"/><Relationship Id="rId152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7.xml"/><Relationship Id="rId100" Type="http://schemas.openxmlformats.org/officeDocument/2006/relationships/slide" Target="slides/slide30.xml"/><Relationship Id="rId105" Type="http://schemas.openxmlformats.org/officeDocument/2006/relationships/slide" Target="slides/slide35.xml"/><Relationship Id="rId126" Type="http://schemas.openxmlformats.org/officeDocument/2006/relationships/slide" Target="slides/slide56.xml"/><Relationship Id="rId147" Type="http://schemas.openxmlformats.org/officeDocument/2006/relationships/slide" Target="slides/slide7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.xml"/><Relationship Id="rId93" Type="http://schemas.openxmlformats.org/officeDocument/2006/relationships/slide" Target="slides/slide23.xml"/><Relationship Id="rId98" Type="http://schemas.openxmlformats.org/officeDocument/2006/relationships/slide" Target="slides/slide28.xml"/><Relationship Id="rId121" Type="http://schemas.openxmlformats.org/officeDocument/2006/relationships/slide" Target="slides/slide51.xml"/><Relationship Id="rId142" Type="http://schemas.openxmlformats.org/officeDocument/2006/relationships/slide" Target="slides/slide72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46.xml"/><Relationship Id="rId137" Type="http://schemas.openxmlformats.org/officeDocument/2006/relationships/slide" Target="slides/slide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13.xml"/><Relationship Id="rId88" Type="http://schemas.openxmlformats.org/officeDocument/2006/relationships/slide" Target="slides/slide18.xml"/><Relationship Id="rId111" Type="http://schemas.openxmlformats.org/officeDocument/2006/relationships/slide" Target="slides/slide41.xml"/><Relationship Id="rId132" Type="http://schemas.openxmlformats.org/officeDocument/2006/relationships/slide" Target="slides/slide62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6.xml"/><Relationship Id="rId127" Type="http://schemas.openxmlformats.org/officeDocument/2006/relationships/slide" Target="slides/slide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" Target="slides/slide3.xml"/><Relationship Id="rId78" Type="http://schemas.openxmlformats.org/officeDocument/2006/relationships/slide" Target="slides/slide8.xml"/><Relationship Id="rId94" Type="http://schemas.openxmlformats.org/officeDocument/2006/relationships/slide" Target="slides/slide24.xml"/><Relationship Id="rId99" Type="http://schemas.openxmlformats.org/officeDocument/2006/relationships/slide" Target="slides/slide29.xml"/><Relationship Id="rId101" Type="http://schemas.openxmlformats.org/officeDocument/2006/relationships/slide" Target="slides/slide31.xml"/><Relationship Id="rId122" Type="http://schemas.openxmlformats.org/officeDocument/2006/relationships/slide" Target="slides/slide52.xml"/><Relationship Id="rId143" Type="http://schemas.openxmlformats.org/officeDocument/2006/relationships/slide" Target="slides/slide73.xml"/><Relationship Id="rId148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" Target="slides/slide19.xml"/><Relationship Id="rId112" Type="http://schemas.openxmlformats.org/officeDocument/2006/relationships/slide" Target="slides/slide42.xml"/><Relationship Id="rId133" Type="http://schemas.openxmlformats.org/officeDocument/2006/relationships/slide" Target="slides/slide63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" Target="slides/slide9.xml"/><Relationship Id="rId102" Type="http://schemas.openxmlformats.org/officeDocument/2006/relationships/slide" Target="slides/slide32.xml"/><Relationship Id="rId123" Type="http://schemas.openxmlformats.org/officeDocument/2006/relationships/slide" Target="slides/slide53.xml"/><Relationship Id="rId144" Type="http://schemas.openxmlformats.org/officeDocument/2006/relationships/slide" Target="slides/slide74.xml"/><Relationship Id="rId90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4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3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9.wmf"/><Relationship Id="rId7" Type="http://schemas.openxmlformats.org/officeDocument/2006/relationships/image" Target="../media/image1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5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9.wmf"/><Relationship Id="rId7" Type="http://schemas.openxmlformats.org/officeDocument/2006/relationships/image" Target="../media/image19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8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6.wmf"/><Relationship Id="rId7" Type="http://schemas.openxmlformats.org/officeDocument/2006/relationships/image" Target="../media/image2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25.wmf"/><Relationship Id="rId4" Type="http://schemas.openxmlformats.org/officeDocument/2006/relationships/image" Target="../media/image9.wmf"/><Relationship Id="rId9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1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40.wmf"/><Relationship Id="rId2" Type="http://schemas.openxmlformats.org/officeDocument/2006/relationships/image" Target="../media/image34.wmf"/><Relationship Id="rId1" Type="http://schemas.openxmlformats.org/officeDocument/2006/relationships/image" Target="../media/image1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41.wmf"/><Relationship Id="rId2" Type="http://schemas.openxmlformats.org/officeDocument/2006/relationships/image" Target="../media/image34.wmf"/><Relationship Id="rId1" Type="http://schemas.openxmlformats.org/officeDocument/2006/relationships/image" Target="../media/image1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8.wmf"/><Relationship Id="rId4" Type="http://schemas.openxmlformats.org/officeDocument/2006/relationships/image" Target="../media/image43.wmf"/><Relationship Id="rId9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11" Type="http://schemas.openxmlformats.org/officeDocument/2006/relationships/image" Target="../media/image48.wmf"/><Relationship Id="rId5" Type="http://schemas.openxmlformats.org/officeDocument/2006/relationships/image" Target="../media/image4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9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3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11" Type="http://schemas.openxmlformats.org/officeDocument/2006/relationships/image" Target="../media/image51.wmf"/><Relationship Id="rId5" Type="http://schemas.openxmlformats.org/officeDocument/2006/relationships/image" Target="../media/image4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9.wmf"/><Relationship Id="rId14" Type="http://schemas.openxmlformats.org/officeDocument/2006/relationships/image" Target="../media/image48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1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11" Type="http://schemas.openxmlformats.org/officeDocument/2006/relationships/image" Target="../media/image49.wmf"/><Relationship Id="rId5" Type="http://schemas.openxmlformats.org/officeDocument/2006/relationships/image" Target="../media/image44.wmf"/><Relationship Id="rId15" Type="http://schemas.openxmlformats.org/officeDocument/2006/relationships/image" Target="../media/image53.wmf"/><Relationship Id="rId10" Type="http://schemas.openxmlformats.org/officeDocument/2006/relationships/image" Target="../media/image48.wmf"/><Relationship Id="rId4" Type="http://schemas.openxmlformats.org/officeDocument/2006/relationships/image" Target="../media/image43.wmf"/><Relationship Id="rId9" Type="http://schemas.openxmlformats.org/officeDocument/2006/relationships/image" Target="../media/image54.wmf"/><Relationship Id="rId14" Type="http://schemas.openxmlformats.org/officeDocument/2006/relationships/image" Target="../media/image5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5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5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5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1.wmf"/><Relationship Id="rId7" Type="http://schemas.openxmlformats.org/officeDocument/2006/relationships/image" Target="../media/image62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0.wmf"/><Relationship Id="rId5" Type="http://schemas.openxmlformats.org/officeDocument/2006/relationships/image" Target="../media/image55.wmf"/><Relationship Id="rId4" Type="http://schemas.openxmlformats.org/officeDocument/2006/relationships/image" Target="../media/image59.wmf"/><Relationship Id="rId9" Type="http://schemas.openxmlformats.org/officeDocument/2006/relationships/image" Target="../media/image56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1.wmf"/><Relationship Id="rId7" Type="http://schemas.openxmlformats.org/officeDocument/2006/relationships/image" Target="../media/image62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0.wmf"/><Relationship Id="rId5" Type="http://schemas.openxmlformats.org/officeDocument/2006/relationships/image" Target="../media/image55.wmf"/><Relationship Id="rId4" Type="http://schemas.openxmlformats.org/officeDocument/2006/relationships/image" Target="../media/image59.wmf"/><Relationship Id="rId9" Type="http://schemas.openxmlformats.org/officeDocument/2006/relationships/image" Target="../media/image56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1.wmf"/><Relationship Id="rId7" Type="http://schemas.openxmlformats.org/officeDocument/2006/relationships/image" Target="../media/image62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0.wmf"/><Relationship Id="rId5" Type="http://schemas.openxmlformats.org/officeDocument/2006/relationships/image" Target="../media/image55.wmf"/><Relationship Id="rId4" Type="http://schemas.openxmlformats.org/officeDocument/2006/relationships/image" Target="../media/image59.wmf"/><Relationship Id="rId9" Type="http://schemas.openxmlformats.org/officeDocument/2006/relationships/image" Target="../media/image56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4.wmf"/><Relationship Id="rId7" Type="http://schemas.openxmlformats.org/officeDocument/2006/relationships/image" Target="../media/image60.wmf"/><Relationship Id="rId12" Type="http://schemas.openxmlformats.org/officeDocument/2006/relationships/image" Target="../media/image56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6.wmf"/><Relationship Id="rId5" Type="http://schemas.openxmlformats.org/officeDocument/2006/relationships/image" Target="../media/image59.wmf"/><Relationship Id="rId10" Type="http://schemas.openxmlformats.org/officeDocument/2006/relationships/image" Target="../media/image63.wmf"/><Relationship Id="rId4" Type="http://schemas.openxmlformats.org/officeDocument/2006/relationships/image" Target="../media/image61.wmf"/><Relationship Id="rId9" Type="http://schemas.openxmlformats.org/officeDocument/2006/relationships/image" Target="../media/image65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4.wmf"/><Relationship Id="rId7" Type="http://schemas.openxmlformats.org/officeDocument/2006/relationships/image" Target="../media/image60.wmf"/><Relationship Id="rId12" Type="http://schemas.openxmlformats.org/officeDocument/2006/relationships/image" Target="../media/image56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6.wmf"/><Relationship Id="rId5" Type="http://schemas.openxmlformats.org/officeDocument/2006/relationships/image" Target="../media/image59.wmf"/><Relationship Id="rId10" Type="http://schemas.openxmlformats.org/officeDocument/2006/relationships/image" Target="../media/image63.wmf"/><Relationship Id="rId4" Type="http://schemas.openxmlformats.org/officeDocument/2006/relationships/image" Target="../media/image61.wmf"/><Relationship Id="rId9" Type="http://schemas.openxmlformats.org/officeDocument/2006/relationships/image" Target="../media/image65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4.wmf"/><Relationship Id="rId7" Type="http://schemas.openxmlformats.org/officeDocument/2006/relationships/image" Target="../media/image60.wmf"/><Relationship Id="rId12" Type="http://schemas.openxmlformats.org/officeDocument/2006/relationships/image" Target="../media/image56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6.wmf"/><Relationship Id="rId5" Type="http://schemas.openxmlformats.org/officeDocument/2006/relationships/image" Target="../media/image59.wmf"/><Relationship Id="rId10" Type="http://schemas.openxmlformats.org/officeDocument/2006/relationships/image" Target="../media/image63.wmf"/><Relationship Id="rId4" Type="http://schemas.openxmlformats.org/officeDocument/2006/relationships/image" Target="../media/image61.wmf"/><Relationship Id="rId9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8.wmf"/><Relationship Id="rId3" Type="http://schemas.openxmlformats.org/officeDocument/2006/relationships/image" Target="../media/image64.wmf"/><Relationship Id="rId7" Type="http://schemas.openxmlformats.org/officeDocument/2006/relationships/image" Target="../media/image67.wmf"/><Relationship Id="rId12" Type="http://schemas.openxmlformats.org/officeDocument/2006/relationships/image" Target="../media/image66.wmf"/><Relationship Id="rId2" Type="http://schemas.openxmlformats.org/officeDocument/2006/relationships/image" Target="../media/image58.wmf"/><Relationship Id="rId16" Type="http://schemas.openxmlformats.org/officeDocument/2006/relationships/image" Target="../media/image56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3.wmf"/><Relationship Id="rId5" Type="http://schemas.openxmlformats.org/officeDocument/2006/relationships/image" Target="../media/image59.wmf"/><Relationship Id="rId15" Type="http://schemas.openxmlformats.org/officeDocument/2006/relationships/image" Target="../media/image70.wmf"/><Relationship Id="rId10" Type="http://schemas.openxmlformats.org/officeDocument/2006/relationships/image" Target="../media/image65.wmf"/><Relationship Id="rId4" Type="http://schemas.openxmlformats.org/officeDocument/2006/relationships/image" Target="../media/image61.wmf"/><Relationship Id="rId9" Type="http://schemas.openxmlformats.org/officeDocument/2006/relationships/image" Target="../media/image62.wmf"/><Relationship Id="rId14" Type="http://schemas.openxmlformats.org/officeDocument/2006/relationships/image" Target="../media/image69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71.wmf"/><Relationship Id="rId3" Type="http://schemas.openxmlformats.org/officeDocument/2006/relationships/image" Target="../media/image64.wmf"/><Relationship Id="rId7" Type="http://schemas.openxmlformats.org/officeDocument/2006/relationships/image" Target="../media/image67.wmf"/><Relationship Id="rId12" Type="http://schemas.openxmlformats.org/officeDocument/2006/relationships/image" Target="../media/image66.wmf"/><Relationship Id="rId17" Type="http://schemas.openxmlformats.org/officeDocument/2006/relationships/image" Target="../media/image56.wmf"/><Relationship Id="rId2" Type="http://schemas.openxmlformats.org/officeDocument/2006/relationships/image" Target="../media/image58.wmf"/><Relationship Id="rId16" Type="http://schemas.openxmlformats.org/officeDocument/2006/relationships/image" Target="../media/image70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3.wmf"/><Relationship Id="rId5" Type="http://schemas.openxmlformats.org/officeDocument/2006/relationships/image" Target="../media/image59.wmf"/><Relationship Id="rId15" Type="http://schemas.openxmlformats.org/officeDocument/2006/relationships/image" Target="../media/image69.wmf"/><Relationship Id="rId10" Type="http://schemas.openxmlformats.org/officeDocument/2006/relationships/image" Target="../media/image65.wmf"/><Relationship Id="rId4" Type="http://schemas.openxmlformats.org/officeDocument/2006/relationships/image" Target="../media/image61.wmf"/><Relationship Id="rId9" Type="http://schemas.openxmlformats.org/officeDocument/2006/relationships/image" Target="../media/image62.wmf"/><Relationship Id="rId14" Type="http://schemas.openxmlformats.org/officeDocument/2006/relationships/image" Target="../media/image68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71.wmf"/><Relationship Id="rId18" Type="http://schemas.openxmlformats.org/officeDocument/2006/relationships/image" Target="../media/image72.wmf"/><Relationship Id="rId3" Type="http://schemas.openxmlformats.org/officeDocument/2006/relationships/image" Target="../media/image64.wmf"/><Relationship Id="rId7" Type="http://schemas.openxmlformats.org/officeDocument/2006/relationships/image" Target="../media/image67.wmf"/><Relationship Id="rId12" Type="http://schemas.openxmlformats.org/officeDocument/2006/relationships/image" Target="../media/image66.wmf"/><Relationship Id="rId17" Type="http://schemas.openxmlformats.org/officeDocument/2006/relationships/image" Target="../media/image56.wmf"/><Relationship Id="rId2" Type="http://schemas.openxmlformats.org/officeDocument/2006/relationships/image" Target="../media/image58.wmf"/><Relationship Id="rId16" Type="http://schemas.openxmlformats.org/officeDocument/2006/relationships/image" Target="../media/image70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3.wmf"/><Relationship Id="rId5" Type="http://schemas.openxmlformats.org/officeDocument/2006/relationships/image" Target="../media/image59.wmf"/><Relationship Id="rId15" Type="http://schemas.openxmlformats.org/officeDocument/2006/relationships/image" Target="../media/image69.wmf"/><Relationship Id="rId10" Type="http://schemas.openxmlformats.org/officeDocument/2006/relationships/image" Target="../media/image65.wmf"/><Relationship Id="rId4" Type="http://schemas.openxmlformats.org/officeDocument/2006/relationships/image" Target="../media/image61.wmf"/><Relationship Id="rId9" Type="http://schemas.openxmlformats.org/officeDocument/2006/relationships/image" Target="../media/image62.wmf"/><Relationship Id="rId14" Type="http://schemas.openxmlformats.org/officeDocument/2006/relationships/image" Target="../media/image68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71.wmf"/><Relationship Id="rId18" Type="http://schemas.openxmlformats.org/officeDocument/2006/relationships/image" Target="../media/image73.wmf"/><Relationship Id="rId3" Type="http://schemas.openxmlformats.org/officeDocument/2006/relationships/image" Target="../media/image64.wmf"/><Relationship Id="rId7" Type="http://schemas.openxmlformats.org/officeDocument/2006/relationships/image" Target="../media/image67.wmf"/><Relationship Id="rId12" Type="http://schemas.openxmlformats.org/officeDocument/2006/relationships/image" Target="../media/image66.wmf"/><Relationship Id="rId17" Type="http://schemas.openxmlformats.org/officeDocument/2006/relationships/image" Target="../media/image56.wmf"/><Relationship Id="rId2" Type="http://schemas.openxmlformats.org/officeDocument/2006/relationships/image" Target="../media/image58.wmf"/><Relationship Id="rId16" Type="http://schemas.openxmlformats.org/officeDocument/2006/relationships/image" Target="../media/image70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3.wmf"/><Relationship Id="rId5" Type="http://schemas.openxmlformats.org/officeDocument/2006/relationships/image" Target="../media/image59.wmf"/><Relationship Id="rId15" Type="http://schemas.openxmlformats.org/officeDocument/2006/relationships/image" Target="../media/image69.wmf"/><Relationship Id="rId10" Type="http://schemas.openxmlformats.org/officeDocument/2006/relationships/image" Target="../media/image65.wmf"/><Relationship Id="rId19" Type="http://schemas.openxmlformats.org/officeDocument/2006/relationships/image" Target="../media/image74.wmf"/><Relationship Id="rId4" Type="http://schemas.openxmlformats.org/officeDocument/2006/relationships/image" Target="../media/image61.wmf"/><Relationship Id="rId9" Type="http://schemas.openxmlformats.org/officeDocument/2006/relationships/image" Target="../media/image62.wmf"/><Relationship Id="rId14" Type="http://schemas.openxmlformats.org/officeDocument/2006/relationships/image" Target="../media/image68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71.wmf"/><Relationship Id="rId18" Type="http://schemas.openxmlformats.org/officeDocument/2006/relationships/image" Target="../media/image75.wmf"/><Relationship Id="rId3" Type="http://schemas.openxmlformats.org/officeDocument/2006/relationships/image" Target="../media/image64.wmf"/><Relationship Id="rId7" Type="http://schemas.openxmlformats.org/officeDocument/2006/relationships/image" Target="../media/image67.wmf"/><Relationship Id="rId12" Type="http://schemas.openxmlformats.org/officeDocument/2006/relationships/image" Target="../media/image66.wmf"/><Relationship Id="rId17" Type="http://schemas.openxmlformats.org/officeDocument/2006/relationships/image" Target="../media/image56.wmf"/><Relationship Id="rId2" Type="http://schemas.openxmlformats.org/officeDocument/2006/relationships/image" Target="../media/image58.wmf"/><Relationship Id="rId16" Type="http://schemas.openxmlformats.org/officeDocument/2006/relationships/image" Target="../media/image70.wmf"/><Relationship Id="rId20" Type="http://schemas.openxmlformats.org/officeDocument/2006/relationships/image" Target="../media/image76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3.wmf"/><Relationship Id="rId5" Type="http://schemas.openxmlformats.org/officeDocument/2006/relationships/image" Target="../media/image59.wmf"/><Relationship Id="rId15" Type="http://schemas.openxmlformats.org/officeDocument/2006/relationships/image" Target="../media/image69.wmf"/><Relationship Id="rId10" Type="http://schemas.openxmlformats.org/officeDocument/2006/relationships/image" Target="../media/image65.wmf"/><Relationship Id="rId19" Type="http://schemas.openxmlformats.org/officeDocument/2006/relationships/image" Target="../media/image74.wmf"/><Relationship Id="rId4" Type="http://schemas.openxmlformats.org/officeDocument/2006/relationships/image" Target="../media/image61.wmf"/><Relationship Id="rId9" Type="http://schemas.openxmlformats.org/officeDocument/2006/relationships/image" Target="../media/image62.wmf"/><Relationship Id="rId14" Type="http://schemas.openxmlformats.org/officeDocument/2006/relationships/image" Target="../media/image68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71.wmf"/><Relationship Id="rId18" Type="http://schemas.openxmlformats.org/officeDocument/2006/relationships/image" Target="../media/image77.wmf"/><Relationship Id="rId3" Type="http://schemas.openxmlformats.org/officeDocument/2006/relationships/image" Target="../media/image64.wmf"/><Relationship Id="rId21" Type="http://schemas.openxmlformats.org/officeDocument/2006/relationships/image" Target="../media/image79.wmf"/><Relationship Id="rId7" Type="http://schemas.openxmlformats.org/officeDocument/2006/relationships/image" Target="../media/image67.wmf"/><Relationship Id="rId12" Type="http://schemas.openxmlformats.org/officeDocument/2006/relationships/image" Target="../media/image66.wmf"/><Relationship Id="rId17" Type="http://schemas.openxmlformats.org/officeDocument/2006/relationships/image" Target="../media/image56.wmf"/><Relationship Id="rId2" Type="http://schemas.openxmlformats.org/officeDocument/2006/relationships/image" Target="../media/image58.wmf"/><Relationship Id="rId16" Type="http://schemas.openxmlformats.org/officeDocument/2006/relationships/image" Target="../media/image70.wmf"/><Relationship Id="rId20" Type="http://schemas.openxmlformats.org/officeDocument/2006/relationships/image" Target="../media/image78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3.wmf"/><Relationship Id="rId5" Type="http://schemas.openxmlformats.org/officeDocument/2006/relationships/image" Target="../media/image59.wmf"/><Relationship Id="rId15" Type="http://schemas.openxmlformats.org/officeDocument/2006/relationships/image" Target="../media/image69.wmf"/><Relationship Id="rId10" Type="http://schemas.openxmlformats.org/officeDocument/2006/relationships/image" Target="../media/image65.wmf"/><Relationship Id="rId19" Type="http://schemas.openxmlformats.org/officeDocument/2006/relationships/image" Target="../media/image74.wmf"/><Relationship Id="rId4" Type="http://schemas.openxmlformats.org/officeDocument/2006/relationships/image" Target="../media/image61.wmf"/><Relationship Id="rId9" Type="http://schemas.openxmlformats.org/officeDocument/2006/relationships/image" Target="../media/image62.wmf"/><Relationship Id="rId14" Type="http://schemas.openxmlformats.org/officeDocument/2006/relationships/image" Target="../media/image68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71.wmf"/><Relationship Id="rId18" Type="http://schemas.openxmlformats.org/officeDocument/2006/relationships/image" Target="../media/image80.wmf"/><Relationship Id="rId3" Type="http://schemas.openxmlformats.org/officeDocument/2006/relationships/image" Target="../media/image64.wmf"/><Relationship Id="rId21" Type="http://schemas.openxmlformats.org/officeDocument/2006/relationships/image" Target="../media/image82.wmf"/><Relationship Id="rId7" Type="http://schemas.openxmlformats.org/officeDocument/2006/relationships/image" Target="../media/image67.wmf"/><Relationship Id="rId12" Type="http://schemas.openxmlformats.org/officeDocument/2006/relationships/image" Target="../media/image66.wmf"/><Relationship Id="rId17" Type="http://schemas.openxmlformats.org/officeDocument/2006/relationships/image" Target="../media/image56.wmf"/><Relationship Id="rId2" Type="http://schemas.openxmlformats.org/officeDocument/2006/relationships/image" Target="../media/image58.wmf"/><Relationship Id="rId16" Type="http://schemas.openxmlformats.org/officeDocument/2006/relationships/image" Target="../media/image70.wmf"/><Relationship Id="rId20" Type="http://schemas.openxmlformats.org/officeDocument/2006/relationships/image" Target="../media/image81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3.wmf"/><Relationship Id="rId5" Type="http://schemas.openxmlformats.org/officeDocument/2006/relationships/image" Target="../media/image59.wmf"/><Relationship Id="rId15" Type="http://schemas.openxmlformats.org/officeDocument/2006/relationships/image" Target="../media/image69.wmf"/><Relationship Id="rId10" Type="http://schemas.openxmlformats.org/officeDocument/2006/relationships/image" Target="../media/image65.wmf"/><Relationship Id="rId19" Type="http://schemas.openxmlformats.org/officeDocument/2006/relationships/image" Target="../media/image74.wmf"/><Relationship Id="rId4" Type="http://schemas.openxmlformats.org/officeDocument/2006/relationships/image" Target="../media/image61.wmf"/><Relationship Id="rId9" Type="http://schemas.openxmlformats.org/officeDocument/2006/relationships/image" Target="../media/image62.wmf"/><Relationship Id="rId14" Type="http://schemas.openxmlformats.org/officeDocument/2006/relationships/image" Target="../media/image68.wmf"/><Relationship Id="rId22" Type="http://schemas.openxmlformats.org/officeDocument/2006/relationships/image" Target="../media/image79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71.wmf"/><Relationship Id="rId18" Type="http://schemas.openxmlformats.org/officeDocument/2006/relationships/image" Target="../media/image83.wmf"/><Relationship Id="rId3" Type="http://schemas.openxmlformats.org/officeDocument/2006/relationships/image" Target="../media/image64.wmf"/><Relationship Id="rId21" Type="http://schemas.openxmlformats.org/officeDocument/2006/relationships/image" Target="../media/image82.wmf"/><Relationship Id="rId7" Type="http://schemas.openxmlformats.org/officeDocument/2006/relationships/image" Target="../media/image67.wmf"/><Relationship Id="rId12" Type="http://schemas.openxmlformats.org/officeDocument/2006/relationships/image" Target="../media/image66.wmf"/><Relationship Id="rId17" Type="http://schemas.openxmlformats.org/officeDocument/2006/relationships/image" Target="../media/image56.wmf"/><Relationship Id="rId2" Type="http://schemas.openxmlformats.org/officeDocument/2006/relationships/image" Target="../media/image58.wmf"/><Relationship Id="rId16" Type="http://schemas.openxmlformats.org/officeDocument/2006/relationships/image" Target="../media/image70.wmf"/><Relationship Id="rId20" Type="http://schemas.openxmlformats.org/officeDocument/2006/relationships/image" Target="../media/image84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3.wmf"/><Relationship Id="rId5" Type="http://schemas.openxmlformats.org/officeDocument/2006/relationships/image" Target="../media/image59.wmf"/><Relationship Id="rId15" Type="http://schemas.openxmlformats.org/officeDocument/2006/relationships/image" Target="../media/image69.wmf"/><Relationship Id="rId23" Type="http://schemas.openxmlformats.org/officeDocument/2006/relationships/image" Target="../media/image85.wmf"/><Relationship Id="rId10" Type="http://schemas.openxmlformats.org/officeDocument/2006/relationships/image" Target="../media/image65.wmf"/><Relationship Id="rId19" Type="http://schemas.openxmlformats.org/officeDocument/2006/relationships/image" Target="../media/image74.wmf"/><Relationship Id="rId4" Type="http://schemas.openxmlformats.org/officeDocument/2006/relationships/image" Target="../media/image61.wmf"/><Relationship Id="rId9" Type="http://schemas.openxmlformats.org/officeDocument/2006/relationships/image" Target="../media/image62.wmf"/><Relationship Id="rId14" Type="http://schemas.openxmlformats.org/officeDocument/2006/relationships/image" Target="../media/image68.wmf"/><Relationship Id="rId22" Type="http://schemas.openxmlformats.org/officeDocument/2006/relationships/image" Target="../media/image79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71.wmf"/><Relationship Id="rId18" Type="http://schemas.openxmlformats.org/officeDocument/2006/relationships/image" Target="../media/image86.wmf"/><Relationship Id="rId3" Type="http://schemas.openxmlformats.org/officeDocument/2006/relationships/image" Target="../media/image64.wmf"/><Relationship Id="rId21" Type="http://schemas.openxmlformats.org/officeDocument/2006/relationships/image" Target="../media/image82.wmf"/><Relationship Id="rId7" Type="http://schemas.openxmlformats.org/officeDocument/2006/relationships/image" Target="../media/image67.wmf"/><Relationship Id="rId12" Type="http://schemas.openxmlformats.org/officeDocument/2006/relationships/image" Target="../media/image66.wmf"/><Relationship Id="rId17" Type="http://schemas.openxmlformats.org/officeDocument/2006/relationships/image" Target="../media/image56.wmf"/><Relationship Id="rId2" Type="http://schemas.openxmlformats.org/officeDocument/2006/relationships/image" Target="../media/image58.wmf"/><Relationship Id="rId16" Type="http://schemas.openxmlformats.org/officeDocument/2006/relationships/image" Target="../media/image70.wmf"/><Relationship Id="rId20" Type="http://schemas.openxmlformats.org/officeDocument/2006/relationships/image" Target="../media/image87.wmf"/><Relationship Id="rId1" Type="http://schemas.openxmlformats.org/officeDocument/2006/relationships/image" Target="../media/image57.wmf"/><Relationship Id="rId6" Type="http://schemas.openxmlformats.org/officeDocument/2006/relationships/image" Target="../media/image55.wmf"/><Relationship Id="rId11" Type="http://schemas.openxmlformats.org/officeDocument/2006/relationships/image" Target="../media/image63.wmf"/><Relationship Id="rId24" Type="http://schemas.openxmlformats.org/officeDocument/2006/relationships/image" Target="../media/image88.wmf"/><Relationship Id="rId5" Type="http://schemas.openxmlformats.org/officeDocument/2006/relationships/image" Target="../media/image59.wmf"/><Relationship Id="rId15" Type="http://schemas.openxmlformats.org/officeDocument/2006/relationships/image" Target="../media/image69.wmf"/><Relationship Id="rId23" Type="http://schemas.openxmlformats.org/officeDocument/2006/relationships/image" Target="../media/image85.wmf"/><Relationship Id="rId10" Type="http://schemas.openxmlformats.org/officeDocument/2006/relationships/image" Target="../media/image65.wmf"/><Relationship Id="rId19" Type="http://schemas.openxmlformats.org/officeDocument/2006/relationships/image" Target="../media/image74.wmf"/><Relationship Id="rId4" Type="http://schemas.openxmlformats.org/officeDocument/2006/relationships/image" Target="../media/image61.wmf"/><Relationship Id="rId9" Type="http://schemas.openxmlformats.org/officeDocument/2006/relationships/image" Target="../media/image62.wmf"/><Relationship Id="rId14" Type="http://schemas.openxmlformats.org/officeDocument/2006/relationships/image" Target="../media/image68.wmf"/><Relationship Id="rId22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A31A-68AD-4E7C-8009-6C8CD569635B}" type="datetimeFigureOut">
              <a:rPr lang="bg-BG" smtClean="0"/>
              <a:t>20.1.2026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746B1-7346-4218-83E3-23E9EA2ADC6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705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382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91848F-9BB5-47D7-BFD4-10A98A522163}" type="slidenum">
              <a:rPr lang="de-DE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8490C4-9449-4066-886A-A178B9C97E5B}" type="slidenum">
              <a:rPr lang="de-DE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746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2F19A5-8A08-4C1F-B3DA-100C0F69DDA6}" type="slidenum">
              <a:rPr lang="de-DE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848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068545-DBF4-468B-BAD2-00164A62EAEC}" type="slidenum">
              <a:rPr lang="de-DE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9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DEA3FE-FDFA-493E-A263-D3ADB7297358}" type="slidenum">
              <a:rPr lang="de-DE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50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3FE799-5895-4D6E-A4AF-24AF641105ED}" type="slidenum">
              <a:rPr lang="de-DE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5155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7D5764-9E9E-44A5-8287-9F3D19C34A33}" type="slidenum">
              <a:rPr lang="de-DE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5258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E302C1-754F-4DA4-81A4-4F7FE0335725}" type="slidenum">
              <a:rPr lang="de-DE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5360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BEF0928-72B5-4952-8B17-01ABE872CEF1}" type="slidenum">
              <a:rPr lang="de-DE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5462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8DCBBF0-4818-4CEA-8D03-C60387182FBD}" type="slidenum">
              <a:rPr lang="de-DE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5565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02B463-9788-4FA2-8DD2-E7DA1EE18E6A}" type="slidenum">
              <a:rPr lang="de-DE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3926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76AC3F-C187-4772-BEE9-277EEBF0929D}" type="slidenum">
              <a:rPr lang="de-DE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5667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10DF48-548F-43DF-A6F2-598A2599024A}" type="slidenum">
              <a:rPr lang="de-DE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577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82E16B-2AFD-43B1-AAF2-BB2A86B339B8}" type="slidenum">
              <a:rPr lang="de-DE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5872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FD514F1-F6A5-4488-819B-443C489525A5}" type="slidenum">
              <a:rPr lang="de-DE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597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B5A189-6083-4A6F-8898-43082F683BE6}" type="slidenum">
              <a:rPr lang="de-DE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607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786A56-74C6-43D0-8B51-A3F980540422}" type="slidenum">
              <a:rPr lang="de-DE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6179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0BE1BA-AC3D-4B84-92AF-D4358D6AC351}" type="slidenum">
              <a:rPr lang="de-DE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628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839E3B-CD83-4ABB-805B-2E9226A9EB35}" type="slidenum">
              <a:rPr lang="de-DE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63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283479-2AA5-4E9E-A4FF-9F3A98AE75DB}" type="slidenum">
              <a:rPr lang="de-DE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6486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A7C811-9152-4F4A-9A4C-15AA24208C3C}" type="slidenum">
              <a:rPr lang="de-DE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65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5ED69E-930E-4C7B-A904-8C1C2E9DB665}" type="slidenum">
              <a:rPr lang="de-DE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02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7ED50B-8159-4B9E-829D-E00A1B9B5584}" type="slidenum">
              <a:rPr lang="de-DE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669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62C69B-A6E3-45BC-A2FE-C577EA069631}" type="slidenum">
              <a:rPr lang="de-DE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679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967F22-8F61-4A96-88FE-818153920FCF}" type="slidenum">
              <a:rPr lang="de-DE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6896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20998A-AC70-4A6F-846E-B293EFB97124}" type="slidenum">
              <a:rPr lang="de-DE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108E0E-C9E2-4B3F-BF44-F6005399665B}" type="slidenum">
              <a:rPr lang="de-DE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710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177472-3415-48ED-82F9-20E6D48D322E}" type="slidenum">
              <a:rPr lang="de-DE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72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7FD43C-0C6B-4807-A6EF-6DAA87062964}" type="slidenum">
              <a:rPr lang="de-DE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7306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879EAC-59F8-4F86-82F5-DA46B4DA5DD6}" type="slidenum">
              <a:rPr lang="de-DE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7408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C571FD-9FD0-4CF2-B78F-CECC6E898B7E}" type="slidenum">
              <a:rPr lang="de-DE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751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2E99FC-3793-42F5-B75D-D956425A3896}" type="slidenum">
              <a:rPr lang="de-DE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761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346269-1534-4AFF-BD13-9A0DA71059AF}" type="slidenum">
              <a:rPr lang="de-DE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13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9C8732-BA51-4FA2-BAAD-9D84CE069840}" type="slidenum">
              <a:rPr lang="de-DE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6BCB8C0-F65B-43D8-8139-F7B25EBD26A6}" type="slidenum">
              <a:rPr lang="de-DE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7818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E03A40-9497-4E50-8576-45F02C3F1BEA}" type="slidenum">
              <a:rPr lang="de-DE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816070-14E7-4DEA-8253-F164E5659553}" type="slidenum">
              <a:rPr lang="de-DE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8022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4C6B87-E140-4F3D-87C7-40164E39DC18}" type="slidenum">
              <a:rPr lang="de-DE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8125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6D6E49-7570-4A0A-ADF1-F671F1C96BEB}" type="slidenum">
              <a:rPr lang="de-DE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8227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C28BBB-AABC-4DB5-91B3-50C33A16620F}" type="slidenum">
              <a:rPr lang="de-DE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833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4975CE-A26C-4B08-86DB-3628B8488422}" type="slidenum">
              <a:rPr lang="de-DE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8432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AE2508-EAFF-4CBD-AEAA-5D2C22161D53}" type="slidenum">
              <a:rPr lang="de-DE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863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FD8903-EB4A-4A36-973E-F3E506ACCA25}" type="slidenum">
              <a:rPr lang="de-DE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8739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75E5BF-F0E0-4709-A6D9-D63198B610BF}" type="slidenum">
              <a:rPr lang="de-DE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13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9C8732-BA51-4FA2-BAAD-9D84CE069840}" type="slidenum">
              <a:rPr lang="de-DE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884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08DBE6-C527-4F17-8051-CB8461D2049B}" type="slidenum">
              <a:rPr lang="de-DE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894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EEB973-D63B-401D-BFC8-A9F381CC1091}" type="slidenum">
              <a:rPr lang="de-DE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4B99A0-A358-4266-8F48-372043A0B57D}" type="slidenum">
              <a:rPr lang="de-DE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14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7111F0-6904-4D49-842F-003C1452F1C6}" type="slidenum">
              <a:rPr lang="de-DE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25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8CBE7E-D92C-4D93-A8E0-AACA0BDA18FC}" type="slidenum">
              <a:rPr lang="de-DE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35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D7AFD1-DE26-4C18-BB71-1F7784A3544D}" type="slidenum">
              <a:rPr lang="de-DE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456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C5585F-07C8-4AF6-839F-BD27955136AB}" type="slidenum">
              <a:rPr lang="de-DE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55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2F557EB-D719-4C54-A65A-98D18E77B739}" type="slidenum">
              <a:rPr lang="de-DE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66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B31E82-26EB-4CA9-BF93-1940259A35B3}" type="slidenum">
              <a:rPr lang="de-DE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66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B31E82-26EB-4CA9-BF93-1940259A35B3}" type="slidenum">
              <a:rPr lang="de-DE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13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9C8732-BA51-4FA2-BAAD-9D84CE069840}" type="slidenum">
              <a:rPr lang="de-DE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66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B31E82-26EB-4CA9-BF93-1940259A35B3}" type="slidenum">
              <a:rPr lang="de-DE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66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B31E82-26EB-4CA9-BF93-1940259A35B3}" type="slidenum">
              <a:rPr lang="de-DE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966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B31E82-26EB-4CA9-BF93-1940259A35B3}" type="slidenum">
              <a:rPr lang="de-DE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017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E362D6-CC60-430E-984F-2FCA452D82A9}" type="slidenum">
              <a:rPr lang="de-DE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0378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42BBB1-7588-4981-B361-5B36A81D8BFC}" type="slidenum">
              <a:rPr lang="de-DE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0378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42BBB1-7588-4981-B361-5B36A81D8BFC}" type="slidenum">
              <a:rPr lang="de-DE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0582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3B5D5A-9BBD-455F-9D86-51310E5177A5}" type="slidenum">
              <a:rPr lang="de-DE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0685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E9C2F8D-7B43-4DFB-8289-802B2A5180BC}" type="slidenum">
              <a:rPr lang="de-DE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0787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B7C372-46A7-4C98-94A0-9AE50C75EB93}" type="slidenum">
              <a:rPr lang="de-DE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109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5A86D-ACF8-4A8A-B8E1-47266183A7C2}" type="slidenum">
              <a:rPr lang="de-DE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336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2A0BF6-2C78-4FA7-9A8C-36A5C8951A40}" type="slidenum">
              <a:rPr lang="de-DE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119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3EA5B9-9048-458F-8B90-8F1AB9B01BAB}" type="slidenum">
              <a:rPr lang="de-DE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1299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E9771C-C92B-46BA-A7C2-027ED1215BCA}" type="slidenum">
              <a:rPr lang="de-DE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140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E1C34BA-613C-4353-8CAE-2FEA46CF3BCA}" type="slidenum">
              <a:rPr lang="de-DE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150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899CBA-C0D5-438F-8C80-604E103356FC}" type="slidenum">
              <a:rPr lang="de-DE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1606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EEA4DE-48FA-4A9F-8E3F-DCC8DECCC21A}" type="slidenum">
              <a:rPr lang="de-DE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170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58E175-0D8C-4850-B4B5-2626D5F3D3C6}" type="slidenum">
              <a:rPr lang="de-DE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7136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2922EA-E19F-4549-9E18-593E4B38D51E}" type="slidenum">
              <a:rPr lang="de-DE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2723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4C2513-9333-4857-BB66-6060E6722057}" type="slidenum">
              <a:rPr lang="de-DE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43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2C53BC-2B9D-4D5E-B1D7-E6C6DC6FD859}" type="slidenum">
              <a:rPr lang="de-DE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bg-BG"/>
          </a:p>
        </p:txBody>
      </p:sp>
      <p:sp>
        <p:nvSpPr>
          <p:cNvPr id="145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FA28831-7F65-4A92-B961-8F198933FF1A}" type="slidenum">
              <a:rPr lang="de-DE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94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7136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2243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8633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8882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2475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58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0186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3005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773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468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804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0647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7667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4945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9677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1592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7158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9139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0472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5476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3574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132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4504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055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105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7106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576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4549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5423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340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3426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3042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395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8384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3590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3396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8276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7711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5531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9528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99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0271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6615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415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875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8513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6273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9321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6527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8925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430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9485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0493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2676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755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4392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81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1047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4506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3483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5346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6427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0727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4105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9051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74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656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1762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8518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2818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5688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240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2348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59656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022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1775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795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00054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86330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43895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8213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9874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44481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45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5261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33923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5197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221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8910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96942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41518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58348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49010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9692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00690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8567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52475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45749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396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9356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040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3865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09433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27034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072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82881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04303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68448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80087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063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77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13245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20391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8177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14734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36938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38032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98648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2642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76014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94156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405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04253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89675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6068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28948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5621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13651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788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05919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91863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551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572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9719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49661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50173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6183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07401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26974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41792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19494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19046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5206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051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0896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80494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15340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7568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83014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56380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13941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74591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26834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85356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5162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97521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25431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93892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49210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26918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78689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0447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72007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002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53248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933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49011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7005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35171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66241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828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4893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78472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6739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67055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87748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553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43159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18652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88974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9381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39874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29785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21327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7317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70497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24610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4832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87494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84363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8157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92499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12982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15222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34355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50400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86792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9383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7977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45386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97645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76133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69123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2833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26426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19616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09250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54704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33588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5817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80808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3592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1331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8468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26639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60739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81305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1928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5334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03758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980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1516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13708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70096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43522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9274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34294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978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6889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14638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14525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00483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6082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11795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07574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36622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6511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75840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81685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32589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00571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9447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61505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2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1522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42565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8421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11186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72336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3203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66557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4751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19146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68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3670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90057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0747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00787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50035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62790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26888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77439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30747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54489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38147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759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71444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54770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39052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85622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40387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90671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3585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133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25481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88366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8759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7879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57514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49008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97933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38574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84168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45312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15788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2465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34138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269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85976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78265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23484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09875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24351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67365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94166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41293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86010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10455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220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77560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05168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34007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28686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54999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45465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03939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20719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96490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86035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6565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07480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6849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08669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09449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2059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69676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39411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12631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07871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80222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669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65278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41742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13337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16419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7608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3244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05795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2317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38058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61607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76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8851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6361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17080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01051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5685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20732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02587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64896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69904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71734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47874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2441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8038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86638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50500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56119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42651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00486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20293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2603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81533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38101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320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80331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39320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74728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77759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35644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92600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37191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32626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27050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9056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151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46114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01180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09140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91427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21644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4582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92356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38482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51403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27895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9719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330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37828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97291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41048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9467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54396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49270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72924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11632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3189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31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54860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08132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87742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75347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65448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14157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80071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25053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83331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70280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6021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53213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8965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55646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07476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13537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34274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59276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4872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92552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20468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2099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21017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53178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56163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94554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3976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50964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15503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72138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16243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23298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6392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92558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33475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13294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3707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25087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54730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24646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94427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01059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32217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605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36921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66887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8957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19366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65933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94042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00662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68091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78126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73975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943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1964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70223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75262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18731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25827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73135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41367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29560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6147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24590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17454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2385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41660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92389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95895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75099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50154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11204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6504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7346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48409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9131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0961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80690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22864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97509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07369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85500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84974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98792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2270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80860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21174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2048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1239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1548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8866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95877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3558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9171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63506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60936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19676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9899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3774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02246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45324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36443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66835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33656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78133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96655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61666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32996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04983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2633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86460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12954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53616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31176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88470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5764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50092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31326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20387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69670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9517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81646"/>
      </p:ext>
    </p:extLst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4653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61157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93631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40362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774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75098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32451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11779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12886"/>
      </p:ext>
    </p:extLst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5061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72610"/>
      </p:ext>
    </p:extLst>
  </p:cSld>
  <p:clrMapOvr>
    <a:masterClrMapping/>
  </p:clrMapOvr>
  <p:transition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01524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73786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13470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33952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7339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01110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75102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01374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67886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1046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7781"/>
      </p:ext>
    </p:extLst>
  </p:cSld>
  <p:clrMapOvr>
    <a:masterClrMapping/>
  </p:clrMapOvr>
  <p:transition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83563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40840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4106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37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83893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5633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94196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3447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6658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326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76327"/>
      </p:ext>
    </p:extLst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00111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32578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70792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46290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56252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08612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15027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22877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37879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34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0074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67500"/>
      </p:ext>
    </p:extLst>
  </p:cSld>
  <p:clrMapOvr>
    <a:masterClrMapping/>
  </p:clrMapOvr>
  <p:transition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17386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12127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98402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27498"/>
      </p:ext>
    </p:extLst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81722"/>
      </p:ext>
    </p:extLst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4406"/>
      </p:ext>
    </p:extLst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48044"/>
      </p:ext>
    </p:extLst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99794"/>
      </p:ext>
    </p:extLst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80128"/>
      </p:ext>
    </p:extLst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0651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05883"/>
      </p:ext>
    </p:extLst>
  </p:cSld>
  <p:clrMapOvr>
    <a:masterClrMapping/>
  </p:clrMapOvr>
  <p:transition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93325"/>
      </p:ext>
    </p:extLst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3231"/>
      </p:ext>
    </p:extLst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51503"/>
      </p:ext>
    </p:extLst>
  </p:cSld>
  <p:clrMapOvr>
    <a:masterClrMapping/>
  </p:clrMapOvr>
  <p:transition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03765"/>
      </p:ext>
    </p:extLst>
  </p:cSld>
  <p:clrMapOvr>
    <a:masterClrMapping/>
  </p:clrMapOvr>
  <p:transition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0212"/>
      </p:ext>
    </p:extLst>
  </p:cSld>
  <p:clrMapOvr>
    <a:masterClrMapping/>
  </p:clrMapOvr>
  <p:transition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19731"/>
      </p:ext>
    </p:extLst>
  </p:cSld>
  <p:clrMapOvr>
    <a:masterClrMapping/>
  </p:clrMapOvr>
  <p:transition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90551"/>
      </p:ext>
    </p:extLst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67155"/>
      </p:ext>
    </p:extLst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44895"/>
      </p:ext>
    </p:extLst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235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96679"/>
      </p:ext>
    </p:extLst>
  </p:cSld>
  <p:clrMapOvr>
    <a:masterClrMapping/>
  </p:clrMapOvr>
  <p:transition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30167"/>
      </p:ext>
    </p:extLst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78081"/>
      </p:ext>
    </p:extLst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50754"/>
      </p:ext>
    </p:extLst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38088"/>
      </p:ext>
    </p:extLst>
  </p:cSld>
  <p:clrMapOvr>
    <a:masterClrMapping/>
  </p:clrMapOvr>
  <p:transition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34823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40573"/>
      </p:ext>
    </p:extLst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06063"/>
      </p:ext>
    </p:extLst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8580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96364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0236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74637"/>
      </p:ext>
    </p:extLst>
  </p:cSld>
  <p:clrMapOvr>
    <a:masterClrMapping/>
  </p:clrMapOvr>
  <p:transition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72093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70060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61806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4301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7086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23434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87665"/>
      </p:ext>
    </p:extLst>
  </p:cSld>
  <p:clrMapOvr>
    <a:masterClrMapping/>
  </p:clrMapOvr>
  <p:transition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24483"/>
      </p:ext>
    </p:extLst>
  </p:cSld>
  <p:clrMapOvr>
    <a:masterClrMapping/>
  </p:clrMapOvr>
  <p:transition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43995"/>
      </p:ext>
    </p:extLst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1099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32033"/>
      </p:ext>
    </p:extLst>
  </p:cSld>
  <p:clrMapOvr>
    <a:masterClrMapping/>
  </p:clrMapOvr>
  <p:transition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1993"/>
      </p:ext>
    </p:extLst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83242"/>
      </p:ext>
    </p:extLst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77417"/>
      </p:ext>
    </p:extLst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39371"/>
      </p:ext>
    </p:extLst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92751"/>
      </p:ext>
    </p:extLst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13898"/>
      </p:ext>
    </p:extLst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20634"/>
      </p:ext>
    </p:extLst>
  </p:cSld>
  <p:clrMapOvr>
    <a:masterClrMapping/>
  </p:clrMapOvr>
  <p:transition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8500"/>
      </p:ext>
    </p:extLst>
  </p:cSld>
  <p:clrMapOvr>
    <a:masterClrMapping/>
  </p:clrMapOvr>
  <p:transition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29339"/>
      </p:ext>
    </p:extLst>
  </p:cSld>
  <p:clrMapOvr>
    <a:masterClrMapping/>
  </p:clrMapOvr>
  <p:transition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4604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85091"/>
      </p:ext>
    </p:extLst>
  </p:cSld>
  <p:clrMapOvr>
    <a:masterClrMapping/>
  </p:clrMapOvr>
  <p:transition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63058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39165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87315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09769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18824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23495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17835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81837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4224"/>
      </p:ext>
    </p:extLst>
  </p:cSld>
  <p:clrMapOvr>
    <a:masterClrMapping/>
  </p:clrMapOvr>
  <p:transition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6495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12008"/>
      </p:ext>
    </p:extLst>
  </p:cSld>
  <p:clrMapOvr>
    <a:masterClrMapping/>
  </p:clrMapOvr>
  <p:transition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45450"/>
      </p:ext>
    </p:extLst>
  </p:cSld>
  <p:clrMapOvr>
    <a:masterClrMapping/>
  </p:clrMapOvr>
  <p:transition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76811"/>
      </p:ext>
    </p:extLst>
  </p:cSld>
  <p:clrMapOvr>
    <a:masterClrMapping/>
  </p:clrMapOvr>
  <p:transition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36094"/>
      </p:ext>
    </p:extLst>
  </p:cSld>
  <p:clrMapOvr>
    <a:masterClrMapping/>
  </p:clrMapOvr>
  <p:transition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3755"/>
      </p:ext>
    </p:extLst>
  </p:cSld>
  <p:clrMapOvr>
    <a:masterClrMapping/>
  </p:clrMapOvr>
  <p:transition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0805"/>
      </p:ext>
    </p:extLst>
  </p:cSld>
  <p:clrMapOvr>
    <a:masterClrMapping/>
  </p:clrMapOvr>
  <p:transition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48178"/>
      </p:ext>
    </p:extLst>
  </p:cSld>
  <p:clrMapOvr>
    <a:masterClrMapping/>
  </p:clrMapOvr>
  <p:transition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8750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53358"/>
      </p:ext>
    </p:extLst>
  </p:cSld>
  <p:clrMapOvr>
    <a:masterClrMapping/>
  </p:clrMapOvr>
  <p:transition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36782"/>
      </p:ext>
    </p:extLst>
  </p:cSld>
  <p:clrMapOvr>
    <a:masterClrMapping/>
  </p:clrMapOvr>
  <p:transition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700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8657"/>
      </p:ext>
    </p:extLst>
  </p:cSld>
  <p:clrMapOvr>
    <a:masterClrMapping/>
  </p:clrMapOvr>
  <p:transition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46127"/>
      </p:ext>
    </p:extLst>
  </p:cSld>
  <p:clrMapOvr>
    <a:masterClrMapping/>
  </p:clrMapOvr>
  <p:transition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02743"/>
      </p:ext>
    </p:extLst>
  </p:cSld>
  <p:clrMapOvr>
    <a:masterClrMapping/>
  </p:clrMapOvr>
  <p:transition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75993"/>
      </p:ext>
    </p:extLst>
  </p:cSld>
  <p:clrMapOvr>
    <a:masterClrMapping/>
  </p:clrMapOvr>
  <p:transition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71553"/>
      </p:ext>
    </p:extLst>
  </p:cSld>
  <p:clrMapOvr>
    <a:masterClrMapping/>
  </p:clrMapOvr>
  <p:transition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240"/>
      </p:ext>
    </p:extLst>
  </p:cSld>
  <p:clrMapOvr>
    <a:masterClrMapping/>
  </p:clrMapOvr>
  <p:transition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54916"/>
      </p:ext>
    </p:extLst>
  </p:cSld>
  <p:clrMapOvr>
    <a:masterClrMapping/>
  </p:clrMapOvr>
  <p:transition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57001"/>
      </p:ext>
    </p:extLst>
  </p:cSld>
  <p:clrMapOvr>
    <a:masterClrMapping/>
  </p:clrMapOvr>
  <p:transition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91861"/>
      </p:ext>
    </p:extLst>
  </p:cSld>
  <p:clrMapOvr>
    <a:masterClrMapping/>
  </p:clrMapOvr>
  <p:transition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32058"/>
      </p:ext>
    </p:extLst>
  </p:cSld>
  <p:clrMapOvr>
    <a:masterClrMapping/>
  </p:clrMapOvr>
  <p:transition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6548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24839"/>
      </p:ext>
    </p:extLst>
  </p:cSld>
  <p:clrMapOvr>
    <a:masterClrMapping/>
  </p:clrMapOvr>
  <p:transition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75127"/>
      </p:ext>
    </p:extLst>
  </p:cSld>
  <p:clrMapOvr>
    <a:masterClrMapping/>
  </p:clrMapOvr>
  <p:transition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23656"/>
      </p:ext>
    </p:extLst>
  </p:cSld>
  <p:clrMapOvr>
    <a:masterClrMapping/>
  </p:clrMapOvr>
  <p:transition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28823"/>
      </p:ext>
    </p:extLst>
  </p:cSld>
  <p:clrMapOvr>
    <a:masterClrMapping/>
  </p:clrMapOvr>
  <p:transition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77724"/>
      </p:ext>
    </p:extLst>
  </p:cSld>
  <p:clrMapOvr>
    <a:masterClrMapping/>
  </p:clrMapOvr>
  <p:transition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49727"/>
      </p:ext>
    </p:extLst>
  </p:cSld>
  <p:clrMapOvr>
    <a:masterClrMapping/>
  </p:clrMapOvr>
  <p:transition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78329"/>
      </p:ext>
    </p:extLst>
  </p:cSld>
  <p:clrMapOvr>
    <a:masterClrMapping/>
  </p:clrMapOvr>
  <p:transition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06203"/>
      </p:ext>
    </p:extLst>
  </p:cSld>
  <p:clrMapOvr>
    <a:masterClrMapping/>
  </p:clrMapOvr>
  <p:transition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03192"/>
      </p:ext>
    </p:extLst>
  </p:cSld>
  <p:clrMapOvr>
    <a:masterClrMapping/>
  </p:clrMapOvr>
  <p:transition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93230"/>
      </p:ext>
    </p:extLst>
  </p:cSld>
  <p:clrMapOvr>
    <a:masterClrMapping/>
  </p:clrMapOvr>
  <p:transition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4265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47959"/>
      </p:ext>
    </p:extLst>
  </p:cSld>
  <p:clrMapOvr>
    <a:masterClrMapping/>
  </p:clrMapOvr>
  <p:transition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37467"/>
      </p:ext>
    </p:extLst>
  </p:cSld>
  <p:clrMapOvr>
    <a:masterClrMapping/>
  </p:clrMapOvr>
  <p:transition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89759"/>
      </p:ext>
    </p:extLst>
  </p:cSld>
  <p:clrMapOvr>
    <a:masterClrMapping/>
  </p:clrMapOvr>
  <p:transition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40150"/>
      </p:ext>
    </p:extLst>
  </p:cSld>
  <p:clrMapOvr>
    <a:masterClrMapping/>
  </p:clrMapOvr>
  <p:transition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90719"/>
      </p:ext>
    </p:extLst>
  </p:cSld>
  <p:clrMapOvr>
    <a:masterClrMapping/>
  </p:clrMapOvr>
  <p:transition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45507"/>
      </p:ext>
    </p:extLst>
  </p:cSld>
  <p:clrMapOvr>
    <a:masterClrMapping/>
  </p:clrMapOvr>
  <p:transition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66904"/>
      </p:ext>
    </p:extLst>
  </p:cSld>
  <p:clrMapOvr>
    <a:masterClrMapping/>
  </p:clrMapOvr>
  <p:transition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11195"/>
      </p:ext>
    </p:extLst>
  </p:cSld>
  <p:clrMapOvr>
    <a:masterClrMapping/>
  </p:clrMapOvr>
  <p:transition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47241"/>
      </p:ext>
    </p:extLst>
  </p:cSld>
  <p:clrMapOvr>
    <a:masterClrMapping/>
  </p:clrMapOvr>
  <p:transition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43677"/>
      </p:ext>
    </p:extLst>
  </p:cSld>
  <p:clrMapOvr>
    <a:masterClrMapping/>
  </p:clrMapOvr>
  <p:transition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010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0718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15152"/>
      </p:ext>
    </p:extLst>
  </p:cSld>
  <p:clrMapOvr>
    <a:masterClrMapping/>
  </p:clrMapOvr>
  <p:transition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40011"/>
      </p:ext>
    </p:extLst>
  </p:cSld>
  <p:clrMapOvr>
    <a:masterClrMapping/>
  </p:clrMapOvr>
  <p:transition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82081"/>
      </p:ext>
    </p:extLst>
  </p:cSld>
  <p:clrMapOvr>
    <a:masterClrMapping/>
  </p:clrMapOvr>
  <p:transition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44975"/>
      </p:ext>
    </p:extLst>
  </p:cSld>
  <p:clrMapOvr>
    <a:masterClrMapping/>
  </p:clrMapOvr>
  <p:transition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63925"/>
      </p:ext>
    </p:extLst>
  </p:cSld>
  <p:clrMapOvr>
    <a:masterClrMapping/>
  </p:clrMapOvr>
  <p:transition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64508"/>
      </p:ext>
    </p:extLst>
  </p:cSld>
  <p:clrMapOvr>
    <a:masterClrMapping/>
  </p:clrMapOvr>
  <p:transition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91430"/>
      </p:ext>
    </p:extLst>
  </p:cSld>
  <p:clrMapOvr>
    <a:masterClrMapping/>
  </p:clrMapOvr>
  <p:transition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7172"/>
      </p:ext>
    </p:extLst>
  </p:cSld>
  <p:clrMapOvr>
    <a:masterClrMapping/>
  </p:clrMapOvr>
  <p:transition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94206"/>
      </p:ext>
    </p:extLst>
  </p:cSld>
  <p:clrMapOvr>
    <a:masterClrMapping/>
  </p:clrMapOvr>
  <p:transition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15122"/>
      </p:ext>
    </p:extLst>
  </p:cSld>
  <p:clrMapOvr>
    <a:masterClrMapping/>
  </p:clrMapOvr>
  <p:transition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6189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31663"/>
      </p:ext>
    </p:extLst>
  </p:cSld>
  <p:clrMapOvr>
    <a:masterClrMapping/>
  </p:clrMapOvr>
  <p:transition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14054"/>
      </p:ext>
    </p:extLst>
  </p:cSld>
  <p:clrMapOvr>
    <a:masterClrMapping/>
  </p:clrMapOvr>
  <p:transition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30398"/>
      </p:ext>
    </p:extLst>
  </p:cSld>
  <p:clrMapOvr>
    <a:masterClrMapping/>
  </p:clrMapOvr>
  <p:transition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62888"/>
      </p:ext>
    </p:extLst>
  </p:cSld>
  <p:clrMapOvr>
    <a:masterClrMapping/>
  </p:clrMapOvr>
  <p:transition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83985"/>
      </p:ext>
    </p:extLst>
  </p:cSld>
  <p:clrMapOvr>
    <a:masterClrMapping/>
  </p:clrMapOvr>
  <p:transition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08410"/>
      </p:ext>
    </p:extLst>
  </p:cSld>
  <p:clrMapOvr>
    <a:masterClrMapping/>
  </p:clrMapOvr>
  <p:transition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87589"/>
      </p:ext>
    </p:extLst>
  </p:cSld>
  <p:clrMapOvr>
    <a:masterClrMapping/>
  </p:clrMapOvr>
  <p:transition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86244"/>
      </p:ext>
    </p:extLst>
  </p:cSld>
  <p:clrMapOvr>
    <a:masterClrMapping/>
  </p:clrMapOvr>
  <p:transition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80430"/>
      </p:ext>
    </p:extLst>
  </p:cSld>
  <p:clrMapOvr>
    <a:masterClrMapping/>
  </p:clrMapOvr>
  <p:transition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10942"/>
      </p:ext>
    </p:extLst>
  </p:cSld>
  <p:clrMapOvr>
    <a:masterClrMapping/>
  </p:clrMapOvr>
  <p:transition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7411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95620"/>
      </p:ext>
    </p:extLst>
  </p:cSld>
  <p:clrMapOvr>
    <a:masterClrMapping/>
  </p:clrMapOvr>
  <p:transition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51524"/>
      </p:ext>
    </p:extLst>
  </p:cSld>
  <p:clrMapOvr>
    <a:masterClrMapping/>
  </p:clrMapOvr>
  <p:transition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822"/>
      </p:ext>
    </p:extLst>
  </p:cSld>
  <p:clrMapOvr>
    <a:masterClrMapping/>
  </p:clrMapOvr>
  <p:transition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0000"/>
      </p:ext>
    </p:extLst>
  </p:cSld>
  <p:clrMapOvr>
    <a:masterClrMapping/>
  </p:clrMapOvr>
  <p:transition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7448"/>
      </p:ext>
    </p:extLst>
  </p:cSld>
  <p:clrMapOvr>
    <a:masterClrMapping/>
  </p:clrMapOvr>
  <p:transition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18734"/>
      </p:ext>
    </p:extLst>
  </p:cSld>
  <p:clrMapOvr>
    <a:masterClrMapping/>
  </p:clrMapOvr>
  <p:transition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86779"/>
      </p:ext>
    </p:extLst>
  </p:cSld>
  <p:clrMapOvr>
    <a:masterClrMapping/>
  </p:clrMapOvr>
  <p:transition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09762"/>
      </p:ext>
    </p:extLst>
  </p:cSld>
  <p:clrMapOvr>
    <a:masterClrMapping/>
  </p:clrMapOvr>
  <p:transition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70147"/>
      </p:ext>
    </p:extLst>
  </p:cSld>
  <p:clrMapOvr>
    <a:masterClrMapping/>
  </p:clrMapOvr>
  <p:transition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96221"/>
      </p:ext>
    </p:extLst>
  </p:cSld>
  <p:clrMapOvr>
    <a:masterClrMapping/>
  </p:clrMapOvr>
  <p:transition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8143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25542"/>
      </p:ext>
    </p:extLst>
  </p:cSld>
  <p:clrMapOvr>
    <a:masterClrMapping/>
  </p:clrMapOvr>
  <p:transition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24730"/>
      </p:ext>
    </p:extLst>
  </p:cSld>
  <p:clrMapOvr>
    <a:masterClrMapping/>
  </p:clrMapOvr>
  <p:transition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2797"/>
      </p:ext>
    </p:extLst>
  </p:cSld>
  <p:clrMapOvr>
    <a:masterClrMapping/>
  </p:clrMapOvr>
  <p:transition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07475"/>
      </p:ext>
    </p:extLst>
  </p:cSld>
  <p:clrMapOvr>
    <a:masterClrMapping/>
  </p:clrMapOvr>
  <p:transition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5513"/>
      </p:ext>
    </p:extLst>
  </p:cSld>
  <p:clrMapOvr>
    <a:masterClrMapping/>
  </p:clrMapOvr>
  <p:transition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54859"/>
      </p:ext>
    </p:extLst>
  </p:cSld>
  <p:clrMapOvr>
    <a:masterClrMapping/>
  </p:clrMapOvr>
  <p:transition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5494"/>
      </p:ext>
    </p:extLst>
  </p:cSld>
  <p:clrMapOvr>
    <a:masterClrMapping/>
  </p:clrMapOvr>
  <p:transition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29388"/>
      </p:ext>
    </p:extLst>
  </p:cSld>
  <p:clrMapOvr>
    <a:masterClrMapping/>
  </p:clrMapOvr>
  <p:transition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60671"/>
      </p:ext>
    </p:extLst>
  </p:cSld>
  <p:clrMapOvr>
    <a:masterClrMapping/>
  </p:clrMapOvr>
  <p:transition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98097"/>
      </p:ext>
    </p:extLst>
  </p:cSld>
  <p:clrMapOvr>
    <a:masterClrMapping/>
  </p:clrMapOvr>
  <p:transition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7537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83537"/>
      </p:ext>
    </p:extLst>
  </p:cSld>
  <p:clrMapOvr>
    <a:masterClrMapping/>
  </p:clrMapOvr>
  <p:transition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32741"/>
      </p:ext>
    </p:extLst>
  </p:cSld>
  <p:clrMapOvr>
    <a:masterClrMapping/>
  </p:clrMapOvr>
  <p:transition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25145"/>
      </p:ext>
    </p:extLst>
  </p:cSld>
  <p:clrMapOvr>
    <a:masterClrMapping/>
  </p:clrMapOvr>
  <p:transition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03273"/>
      </p:ext>
    </p:extLst>
  </p:cSld>
  <p:clrMapOvr>
    <a:masterClrMapping/>
  </p:clrMapOvr>
  <p:transition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21177"/>
      </p:ext>
    </p:extLst>
  </p:cSld>
  <p:clrMapOvr>
    <a:masterClrMapping/>
  </p:clrMapOvr>
  <p:transition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53380"/>
      </p:ext>
    </p:extLst>
  </p:cSld>
  <p:clrMapOvr>
    <a:masterClrMapping/>
  </p:clrMapOvr>
  <p:transition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36999"/>
      </p:ext>
    </p:extLst>
  </p:cSld>
  <p:clrMapOvr>
    <a:masterClrMapping/>
  </p:clrMapOvr>
  <p:transition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8387"/>
      </p:ext>
    </p:extLst>
  </p:cSld>
  <p:clrMapOvr>
    <a:masterClrMapping/>
  </p:clrMapOvr>
  <p:transition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49"/>
      </p:ext>
    </p:extLst>
  </p:cSld>
  <p:clrMapOvr>
    <a:masterClrMapping/>
  </p:clrMapOvr>
  <p:transition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72095"/>
      </p:ext>
    </p:extLst>
  </p:cSld>
  <p:clrMapOvr>
    <a:masterClrMapping/>
  </p:clrMapOvr>
  <p:transition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9101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9003"/>
      </p:ext>
    </p:extLst>
  </p:cSld>
  <p:clrMapOvr>
    <a:masterClrMapping/>
  </p:clrMapOvr>
  <p:transition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37698"/>
      </p:ext>
    </p:extLst>
  </p:cSld>
  <p:clrMapOvr>
    <a:masterClrMapping/>
  </p:clrMapOvr>
  <p:transition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96748"/>
      </p:ext>
    </p:extLst>
  </p:cSld>
  <p:clrMapOvr>
    <a:masterClrMapping/>
  </p:clrMapOvr>
  <p:transition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39108"/>
      </p:ext>
    </p:extLst>
  </p:cSld>
  <p:clrMapOvr>
    <a:masterClrMapping/>
  </p:clrMapOvr>
  <p:transition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23866"/>
      </p:ext>
    </p:extLst>
  </p:cSld>
  <p:clrMapOvr>
    <a:masterClrMapping/>
  </p:clrMapOvr>
  <p:transition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59759"/>
      </p:ext>
    </p:extLst>
  </p:cSld>
  <p:clrMapOvr>
    <a:masterClrMapping/>
  </p:clrMapOvr>
  <p:transition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18614"/>
      </p:ext>
    </p:extLst>
  </p:cSld>
  <p:clrMapOvr>
    <a:masterClrMapping/>
  </p:clrMapOvr>
  <p:transition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92307"/>
      </p:ext>
    </p:extLst>
  </p:cSld>
  <p:clrMapOvr>
    <a:masterClrMapping/>
  </p:clrMapOvr>
  <p:transition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21794"/>
      </p:ext>
    </p:extLst>
  </p:cSld>
  <p:clrMapOvr>
    <a:masterClrMapping/>
  </p:clrMapOvr>
  <p:transition/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98555"/>
      </p:ext>
    </p:extLst>
  </p:cSld>
  <p:clrMapOvr>
    <a:masterClrMapping/>
  </p:clrMapOvr>
  <p:transition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3627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53947"/>
      </p:ext>
    </p:extLst>
  </p:cSld>
  <p:clrMapOvr>
    <a:masterClrMapping/>
  </p:clrMapOvr>
  <p:transition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14175"/>
      </p:ext>
    </p:extLst>
  </p:cSld>
  <p:clrMapOvr>
    <a:masterClrMapping/>
  </p:clrMapOvr>
  <p:transition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2887"/>
      </p:ext>
    </p:extLst>
  </p:cSld>
  <p:clrMapOvr>
    <a:masterClrMapping/>
  </p:clrMapOvr>
  <p:transition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03120"/>
      </p:ext>
    </p:extLst>
  </p:cSld>
  <p:clrMapOvr>
    <a:masterClrMapping/>
  </p:clrMapOvr>
  <p:transition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57168"/>
      </p:ext>
    </p:extLst>
  </p:cSld>
  <p:clrMapOvr>
    <a:masterClrMapping/>
  </p:clrMapOvr>
  <p:transition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00210"/>
      </p:ext>
    </p:extLst>
  </p:cSld>
  <p:clrMapOvr>
    <a:masterClrMapping/>
  </p:clrMapOvr>
  <p:transition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27529"/>
      </p:ext>
    </p:extLst>
  </p:cSld>
  <p:clrMapOvr>
    <a:masterClrMapping/>
  </p:clrMapOvr>
  <p:transition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83218"/>
      </p:ext>
    </p:extLst>
  </p:cSld>
  <p:clrMapOvr>
    <a:masterClrMapping/>
  </p:clrMapOvr>
  <p:transition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06605"/>
      </p:ext>
    </p:extLst>
  </p:cSld>
  <p:clrMapOvr>
    <a:masterClrMapping/>
  </p:clrMapOvr>
  <p:transition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29007"/>
      </p:ext>
    </p:extLst>
  </p:cSld>
  <p:clrMapOvr>
    <a:masterClrMapping/>
  </p:clrMapOvr>
  <p:transition/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9766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80708"/>
      </p:ext>
    </p:extLst>
  </p:cSld>
  <p:clrMapOvr>
    <a:masterClrMapping/>
  </p:clrMapOvr>
  <p:transition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2250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2618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00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2621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5668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1895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1966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184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0695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9589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5310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9054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3878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3C7-1D5D-48D9-BBCE-96E361F0C96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57F8-99A3-4DA3-8D3D-C66EB0A3329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608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2189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D2F-ACB2-486D-9DCE-75117650DDA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A3EC-0295-4F51-8530-2F2C55BBE3C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2087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79C8-5E5E-401E-A6D2-FD9DE8CE6DA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C95-EC21-4045-8C46-9BA1935CCA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134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637-450E-4908-AF44-48F6D170465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D45D-F76B-4D04-9ED0-2037A364D95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926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FD56-DE09-4A86-A210-AF4F71CD41D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6814-F1C8-443A-B6AD-79DD9542C2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4928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A9CF-354D-4A8C-B31B-DD204D61B59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2651-FFBB-48C1-8281-0B202E1D387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6515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942-7E89-40D6-A6E8-006296EA0D9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B25B-5992-4220-8FA1-AC47EF5388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3177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124-D3F5-44A5-9C25-BB2191E3A4C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772E-2E89-46B3-8803-F5E2296DB26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0748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DDD5-271B-4D65-89B1-978E2FD7C04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724-2E2A-4E62-8127-0F44C0A1E6F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7634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7B2-17E0-4FD2-86EC-659EAB2F88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81E8-8445-4DD8-8B4D-DA97CFC430B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9008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9CFD-2E2D-4D26-B03E-F1EB58CBC2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BD3D-09C1-49A1-A32F-300C16CA47C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808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6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6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5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8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2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3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9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7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3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1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3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5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8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5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4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7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8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9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6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4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7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3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1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5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2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8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7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1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4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4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1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6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7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5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2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1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8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7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4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3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3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5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0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0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0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2B657-1274-405C-A954-705FD64E53A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20.1.2026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0B40B-7544-43B8-9AA8-FE6BCF8BB52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0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0.wmf"/><Relationship Id="rId5" Type="http://schemas.openxmlformats.org/officeDocument/2006/relationships/image" Target="../media/image1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134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0.wmf"/><Relationship Id="rId5" Type="http://schemas.openxmlformats.org/officeDocument/2006/relationships/image" Target="../media/image1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45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0.wmf"/><Relationship Id="rId5" Type="http://schemas.openxmlformats.org/officeDocument/2006/relationships/image" Target="../media/image1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21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156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0.wmf"/><Relationship Id="rId5" Type="http://schemas.openxmlformats.org/officeDocument/2006/relationships/image" Target="../media/image1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4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167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9.wmf"/><Relationship Id="rId5" Type="http://schemas.openxmlformats.org/officeDocument/2006/relationships/image" Target="../media/image1.wmf"/><Relationship Id="rId15" Type="http://schemas.openxmlformats.org/officeDocument/2006/relationships/image" Target="../media/image1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8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6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0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1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27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22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29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.wmf"/><Relationship Id="rId5" Type="http://schemas.openxmlformats.org/officeDocument/2006/relationships/image" Target="../media/image1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8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5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8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66.xml"/><Relationship Id="rId16" Type="http://schemas.openxmlformats.org/officeDocument/2006/relationships/oleObject" Target="../embeddings/oleObject90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36.wmf"/><Relationship Id="rId5" Type="http://schemas.openxmlformats.org/officeDocument/2006/relationships/image" Target="../media/image1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8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77.xml"/><Relationship Id="rId16" Type="http://schemas.openxmlformats.org/officeDocument/2006/relationships/oleObject" Target="../embeddings/oleObject9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36.wmf"/><Relationship Id="rId5" Type="http://schemas.openxmlformats.org/officeDocument/2006/relationships/image" Target="../media/image1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9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88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36.wmf"/><Relationship Id="rId5" Type="http://schemas.openxmlformats.org/officeDocument/2006/relationships/image" Target="../media/image1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0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43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32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43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18.bin"/><Relationship Id="rId2" Type="http://schemas.openxmlformats.org/officeDocument/2006/relationships/slideLayout" Target="../slideLayouts/slideLayout33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43.wmf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1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343.xml"/><Relationship Id="rId16" Type="http://schemas.openxmlformats.org/officeDocument/2006/relationships/oleObject" Target="../embeddings/oleObject126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43.wmf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2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34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354.xml"/><Relationship Id="rId16" Type="http://schemas.openxmlformats.org/officeDocument/2006/relationships/oleObject" Target="../embeddings/oleObject133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43.wmf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3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42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48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365.xml"/><Relationship Id="rId16" Type="http://schemas.openxmlformats.org/officeDocument/2006/relationships/oleObject" Target="../embeddings/oleObject141.bin"/><Relationship Id="rId20" Type="http://schemas.openxmlformats.org/officeDocument/2006/relationships/oleObject" Target="../embeddings/oleObject143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43.wmf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138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4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51.bin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4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48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376.xml"/><Relationship Id="rId16" Type="http://schemas.openxmlformats.org/officeDocument/2006/relationships/oleObject" Target="../embeddings/oleObject150.bin"/><Relationship Id="rId20" Type="http://schemas.openxmlformats.org/officeDocument/2006/relationships/oleObject" Target="../embeddings/oleObject152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43.wmf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23" Type="http://schemas.openxmlformats.org/officeDocument/2006/relationships/image" Target="../media/image48.wmf"/><Relationship Id="rId10" Type="http://schemas.openxmlformats.org/officeDocument/2006/relationships/oleObject" Target="../embeddings/oleObject147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49.bin"/><Relationship Id="rId22" Type="http://schemas.openxmlformats.org/officeDocument/2006/relationships/oleObject" Target="../embeddings/oleObject15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61.bin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4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46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387.xml"/><Relationship Id="rId16" Type="http://schemas.openxmlformats.org/officeDocument/2006/relationships/oleObject" Target="../embeddings/oleObject160.bin"/><Relationship Id="rId20" Type="http://schemas.openxmlformats.org/officeDocument/2006/relationships/oleObject" Target="../embeddings/oleObject162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164.bin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157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59.bin"/><Relationship Id="rId22" Type="http://schemas.openxmlformats.org/officeDocument/2006/relationships/oleObject" Target="../embeddings/oleObject16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72.bin"/><Relationship Id="rId26" Type="http://schemas.openxmlformats.org/officeDocument/2006/relationships/oleObject" Target="../embeddings/oleObject176.bin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4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69.bin"/><Relationship Id="rId17" Type="http://schemas.openxmlformats.org/officeDocument/2006/relationships/image" Target="../media/image46.wmf"/><Relationship Id="rId25" Type="http://schemas.openxmlformats.org/officeDocument/2006/relationships/image" Target="../media/image51.wmf"/><Relationship Id="rId2" Type="http://schemas.openxmlformats.org/officeDocument/2006/relationships/slideLayout" Target="../slideLayouts/slideLayout398.xml"/><Relationship Id="rId16" Type="http://schemas.openxmlformats.org/officeDocument/2006/relationships/oleObject" Target="../embeddings/oleObject171.bin"/><Relationship Id="rId20" Type="http://schemas.openxmlformats.org/officeDocument/2006/relationships/oleObject" Target="../embeddings/oleObject173.bin"/><Relationship Id="rId29" Type="http://schemas.openxmlformats.org/officeDocument/2006/relationships/image" Target="../media/image53.wmf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175.bin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177.bin"/><Relationship Id="rId10" Type="http://schemas.openxmlformats.org/officeDocument/2006/relationships/oleObject" Target="../embeddings/oleObject168.bin"/><Relationship Id="rId19" Type="http://schemas.openxmlformats.org/officeDocument/2006/relationships/image" Target="../media/image47.wmf"/><Relationship Id="rId31" Type="http://schemas.openxmlformats.org/officeDocument/2006/relationships/image" Target="../media/image48.wmf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70.bin"/><Relationship Id="rId22" Type="http://schemas.openxmlformats.org/officeDocument/2006/relationships/oleObject" Target="../embeddings/oleObject174.bin"/><Relationship Id="rId27" Type="http://schemas.openxmlformats.org/officeDocument/2006/relationships/image" Target="../media/image52.wmf"/><Relationship Id="rId30" Type="http://schemas.openxmlformats.org/officeDocument/2006/relationships/oleObject" Target="../embeddings/oleObject17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86.bin"/><Relationship Id="rId26" Type="http://schemas.openxmlformats.org/officeDocument/2006/relationships/oleObject" Target="../embeddings/oleObject190.bin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48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83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409.xml"/><Relationship Id="rId16" Type="http://schemas.openxmlformats.org/officeDocument/2006/relationships/oleObject" Target="../embeddings/oleObject185.bin"/><Relationship Id="rId20" Type="http://schemas.openxmlformats.org/officeDocument/2006/relationships/oleObject" Target="../embeddings/oleObject187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80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189.bin"/><Relationship Id="rId32" Type="http://schemas.openxmlformats.org/officeDocument/2006/relationships/oleObject" Target="../embeddings/oleObject193.bin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191.bin"/><Relationship Id="rId10" Type="http://schemas.openxmlformats.org/officeDocument/2006/relationships/oleObject" Target="../embeddings/oleObject182.bin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84.bin"/><Relationship Id="rId22" Type="http://schemas.openxmlformats.org/officeDocument/2006/relationships/oleObject" Target="../embeddings/oleObject188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192.bin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01.bin"/><Relationship Id="rId26" Type="http://schemas.openxmlformats.org/officeDocument/2006/relationships/oleObject" Target="../embeddings/oleObject205.bin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48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98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33" Type="http://schemas.openxmlformats.org/officeDocument/2006/relationships/oleObject" Target="../embeddings/oleObject209.bin"/><Relationship Id="rId2" Type="http://schemas.openxmlformats.org/officeDocument/2006/relationships/slideLayout" Target="../slideLayouts/slideLayout420.xml"/><Relationship Id="rId16" Type="http://schemas.openxmlformats.org/officeDocument/2006/relationships/oleObject" Target="../embeddings/oleObject200.bin"/><Relationship Id="rId20" Type="http://schemas.openxmlformats.org/officeDocument/2006/relationships/oleObject" Target="../embeddings/oleObject202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204.bin"/><Relationship Id="rId32" Type="http://schemas.openxmlformats.org/officeDocument/2006/relationships/oleObject" Target="../embeddings/oleObject208.bin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206.bin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99.bin"/><Relationship Id="rId22" Type="http://schemas.openxmlformats.org/officeDocument/2006/relationships/oleObject" Target="../embeddings/oleObject203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207.bin"/><Relationship Id="rId8" Type="http://schemas.openxmlformats.org/officeDocument/2006/relationships/oleObject" Target="../embeddings/oleObject196.bin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17.bin"/><Relationship Id="rId26" Type="http://schemas.openxmlformats.org/officeDocument/2006/relationships/oleObject" Target="../embeddings/oleObject221.bin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48.wmf"/><Relationship Id="rId34" Type="http://schemas.openxmlformats.org/officeDocument/2006/relationships/oleObject" Target="../embeddings/oleObject226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14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33" Type="http://schemas.openxmlformats.org/officeDocument/2006/relationships/oleObject" Target="../embeddings/oleObject225.bin"/><Relationship Id="rId2" Type="http://schemas.openxmlformats.org/officeDocument/2006/relationships/slideLayout" Target="../slideLayouts/slideLayout431.xml"/><Relationship Id="rId16" Type="http://schemas.openxmlformats.org/officeDocument/2006/relationships/oleObject" Target="../embeddings/oleObject216.bin"/><Relationship Id="rId20" Type="http://schemas.openxmlformats.org/officeDocument/2006/relationships/oleObject" Target="../embeddings/oleObject218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220.bin"/><Relationship Id="rId32" Type="http://schemas.openxmlformats.org/officeDocument/2006/relationships/oleObject" Target="../embeddings/oleObject224.bin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222.bin"/><Relationship Id="rId10" Type="http://schemas.openxmlformats.org/officeDocument/2006/relationships/oleObject" Target="../embeddings/oleObject213.bin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15.bin"/><Relationship Id="rId22" Type="http://schemas.openxmlformats.org/officeDocument/2006/relationships/oleObject" Target="../embeddings/oleObject219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223.bin"/><Relationship Id="rId8" Type="http://schemas.openxmlformats.org/officeDocument/2006/relationships/oleObject" Target="../embeddings/oleObject212.bin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34.bin"/><Relationship Id="rId26" Type="http://schemas.openxmlformats.org/officeDocument/2006/relationships/oleObject" Target="../embeddings/oleObject238.bin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48.wmf"/><Relationship Id="rId34" Type="http://schemas.openxmlformats.org/officeDocument/2006/relationships/oleObject" Target="../embeddings/oleObject243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31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33" Type="http://schemas.openxmlformats.org/officeDocument/2006/relationships/oleObject" Target="../embeddings/oleObject242.bin"/><Relationship Id="rId2" Type="http://schemas.openxmlformats.org/officeDocument/2006/relationships/slideLayout" Target="../slideLayouts/slideLayout442.xml"/><Relationship Id="rId16" Type="http://schemas.openxmlformats.org/officeDocument/2006/relationships/oleObject" Target="../embeddings/oleObject233.bin"/><Relationship Id="rId20" Type="http://schemas.openxmlformats.org/officeDocument/2006/relationships/oleObject" Target="../embeddings/oleObject235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28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237.bin"/><Relationship Id="rId32" Type="http://schemas.openxmlformats.org/officeDocument/2006/relationships/oleObject" Target="../embeddings/oleObject241.bin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239.bin"/><Relationship Id="rId10" Type="http://schemas.openxmlformats.org/officeDocument/2006/relationships/oleObject" Target="../embeddings/oleObject230.bin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oleObject" Target="../embeddings/oleObject227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32.bin"/><Relationship Id="rId22" Type="http://schemas.openxmlformats.org/officeDocument/2006/relationships/oleObject" Target="../embeddings/oleObject236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240.bin"/><Relationship Id="rId35" Type="http://schemas.openxmlformats.org/officeDocument/2006/relationships/oleObject" Target="../embeddings/oleObject244.bin"/><Relationship Id="rId8" Type="http://schemas.openxmlformats.org/officeDocument/2006/relationships/oleObject" Target="../embeddings/oleObject229.bin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52.bin"/><Relationship Id="rId26" Type="http://schemas.openxmlformats.org/officeDocument/2006/relationships/oleObject" Target="../embeddings/oleObject256.bin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48.wmf"/><Relationship Id="rId34" Type="http://schemas.openxmlformats.org/officeDocument/2006/relationships/oleObject" Target="../embeddings/oleObject261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49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33" Type="http://schemas.openxmlformats.org/officeDocument/2006/relationships/oleObject" Target="../embeddings/oleObject260.bin"/><Relationship Id="rId2" Type="http://schemas.openxmlformats.org/officeDocument/2006/relationships/slideLayout" Target="../slideLayouts/slideLayout453.xml"/><Relationship Id="rId16" Type="http://schemas.openxmlformats.org/officeDocument/2006/relationships/oleObject" Target="../embeddings/oleObject251.bin"/><Relationship Id="rId20" Type="http://schemas.openxmlformats.org/officeDocument/2006/relationships/oleObject" Target="../embeddings/oleObject253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46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255.bin"/><Relationship Id="rId32" Type="http://schemas.openxmlformats.org/officeDocument/2006/relationships/oleObject" Target="../embeddings/oleObject259.bin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257.bin"/><Relationship Id="rId36" Type="http://schemas.openxmlformats.org/officeDocument/2006/relationships/oleObject" Target="../embeddings/oleObject263.bin"/><Relationship Id="rId10" Type="http://schemas.openxmlformats.org/officeDocument/2006/relationships/oleObject" Target="../embeddings/oleObject248.bin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oleObject" Target="../embeddings/oleObject245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50.bin"/><Relationship Id="rId22" Type="http://schemas.openxmlformats.org/officeDocument/2006/relationships/oleObject" Target="../embeddings/oleObject254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258.bin"/><Relationship Id="rId35" Type="http://schemas.openxmlformats.org/officeDocument/2006/relationships/oleObject" Target="../embeddings/oleObject262.bin"/><Relationship Id="rId8" Type="http://schemas.openxmlformats.org/officeDocument/2006/relationships/oleObject" Target="../embeddings/oleObject247.bin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71.bin"/><Relationship Id="rId26" Type="http://schemas.openxmlformats.org/officeDocument/2006/relationships/oleObject" Target="../embeddings/oleObject275.bin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48.wmf"/><Relationship Id="rId34" Type="http://schemas.openxmlformats.org/officeDocument/2006/relationships/oleObject" Target="../embeddings/oleObject280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68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33" Type="http://schemas.openxmlformats.org/officeDocument/2006/relationships/oleObject" Target="../embeddings/oleObject279.bin"/><Relationship Id="rId2" Type="http://schemas.openxmlformats.org/officeDocument/2006/relationships/slideLayout" Target="../slideLayouts/slideLayout464.xml"/><Relationship Id="rId16" Type="http://schemas.openxmlformats.org/officeDocument/2006/relationships/oleObject" Target="../embeddings/oleObject270.bin"/><Relationship Id="rId20" Type="http://schemas.openxmlformats.org/officeDocument/2006/relationships/oleObject" Target="../embeddings/oleObject272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65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274.bin"/><Relationship Id="rId32" Type="http://schemas.openxmlformats.org/officeDocument/2006/relationships/oleObject" Target="../embeddings/oleObject278.bin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276.bin"/><Relationship Id="rId36" Type="http://schemas.openxmlformats.org/officeDocument/2006/relationships/oleObject" Target="../embeddings/oleObject282.bin"/><Relationship Id="rId10" Type="http://schemas.openxmlformats.org/officeDocument/2006/relationships/oleObject" Target="../embeddings/oleObject267.bin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oleObject" Target="../embeddings/oleObject26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69.bin"/><Relationship Id="rId22" Type="http://schemas.openxmlformats.org/officeDocument/2006/relationships/oleObject" Target="../embeddings/oleObject273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277.bin"/><Relationship Id="rId35" Type="http://schemas.openxmlformats.org/officeDocument/2006/relationships/oleObject" Target="../embeddings/oleObject281.bin"/><Relationship Id="rId8" Type="http://schemas.openxmlformats.org/officeDocument/2006/relationships/oleObject" Target="../embeddings/oleObject266.bin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90.bin"/><Relationship Id="rId26" Type="http://schemas.openxmlformats.org/officeDocument/2006/relationships/oleObject" Target="../embeddings/oleObject294.bin"/><Relationship Id="rId21" Type="http://schemas.openxmlformats.org/officeDocument/2006/relationships/image" Target="../media/image54.wmf"/><Relationship Id="rId34" Type="http://schemas.openxmlformats.org/officeDocument/2006/relationships/oleObject" Target="../embeddings/oleObject298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87.bin"/><Relationship Id="rId17" Type="http://schemas.openxmlformats.org/officeDocument/2006/relationships/image" Target="../media/image46.wmf"/><Relationship Id="rId25" Type="http://schemas.openxmlformats.org/officeDocument/2006/relationships/image" Target="../media/image49.wmf"/><Relationship Id="rId33" Type="http://schemas.openxmlformats.org/officeDocument/2006/relationships/image" Target="../media/image53.wmf"/><Relationship Id="rId38" Type="http://schemas.openxmlformats.org/officeDocument/2006/relationships/oleObject" Target="../embeddings/oleObject302.bin"/><Relationship Id="rId2" Type="http://schemas.openxmlformats.org/officeDocument/2006/relationships/slideLayout" Target="../slideLayouts/slideLayout475.xml"/><Relationship Id="rId16" Type="http://schemas.openxmlformats.org/officeDocument/2006/relationships/oleObject" Target="../embeddings/oleObject289.bin"/><Relationship Id="rId20" Type="http://schemas.openxmlformats.org/officeDocument/2006/relationships/oleObject" Target="../embeddings/oleObject291.bin"/><Relationship Id="rId29" Type="http://schemas.openxmlformats.org/officeDocument/2006/relationships/image" Target="../media/image51.wmf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84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293.bin"/><Relationship Id="rId32" Type="http://schemas.openxmlformats.org/officeDocument/2006/relationships/oleObject" Target="../embeddings/oleObject297.bin"/><Relationship Id="rId37" Type="http://schemas.openxmlformats.org/officeDocument/2006/relationships/oleObject" Target="../embeddings/oleObject301.bin"/><Relationship Id="rId5" Type="http://schemas.openxmlformats.org/officeDocument/2006/relationships/image" Target="../media/image1.wmf"/><Relationship Id="rId15" Type="http://schemas.openxmlformats.org/officeDocument/2006/relationships/image" Target="../media/image45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295.bin"/><Relationship Id="rId36" Type="http://schemas.openxmlformats.org/officeDocument/2006/relationships/oleObject" Target="../embeddings/oleObject300.bin"/><Relationship Id="rId10" Type="http://schemas.openxmlformats.org/officeDocument/2006/relationships/oleObject" Target="../embeddings/oleObject286.bin"/><Relationship Id="rId19" Type="http://schemas.openxmlformats.org/officeDocument/2006/relationships/image" Target="../media/image47.wmf"/><Relationship Id="rId31" Type="http://schemas.openxmlformats.org/officeDocument/2006/relationships/image" Target="../media/image52.wmf"/><Relationship Id="rId4" Type="http://schemas.openxmlformats.org/officeDocument/2006/relationships/oleObject" Target="../embeddings/oleObject283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88.bin"/><Relationship Id="rId22" Type="http://schemas.openxmlformats.org/officeDocument/2006/relationships/oleObject" Target="../embeddings/oleObject292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296.bin"/><Relationship Id="rId35" Type="http://schemas.openxmlformats.org/officeDocument/2006/relationships/oleObject" Target="../embeddings/oleObject299.bin"/><Relationship Id="rId8" Type="http://schemas.openxmlformats.org/officeDocument/2006/relationships/oleObject" Target="../embeddings/oleObject285.bin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8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49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04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0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508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06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0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9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519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08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07.bin"/><Relationship Id="rId9" Type="http://schemas.openxmlformats.org/officeDocument/2006/relationships/image" Target="../media/image5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2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530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11.bin"/><Relationship Id="rId11" Type="http://schemas.openxmlformats.org/officeDocument/2006/relationships/image" Target="../media/image56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313.bin"/><Relationship Id="rId4" Type="http://schemas.openxmlformats.org/officeDocument/2006/relationships/oleObject" Target="../embeddings/oleObject310.bin"/><Relationship Id="rId9" Type="http://schemas.openxmlformats.org/officeDocument/2006/relationships/image" Target="../media/image55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6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18.bin"/><Relationship Id="rId2" Type="http://schemas.openxmlformats.org/officeDocument/2006/relationships/slideLayout" Target="../slideLayouts/slideLayout541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15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317.bin"/><Relationship Id="rId4" Type="http://schemas.openxmlformats.org/officeDocument/2006/relationships/oleObject" Target="../embeddings/oleObject314.bin"/><Relationship Id="rId9" Type="http://schemas.openxmlformats.org/officeDocument/2006/relationships/image" Target="../media/image59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23.bin"/><Relationship Id="rId2" Type="http://schemas.openxmlformats.org/officeDocument/2006/relationships/slideLayout" Target="../slideLayouts/slideLayout55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320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322.bin"/><Relationship Id="rId4" Type="http://schemas.openxmlformats.org/officeDocument/2006/relationships/oleObject" Target="../embeddings/oleObject319.bin"/><Relationship Id="rId9" Type="http://schemas.openxmlformats.org/officeDocument/2006/relationships/image" Target="../media/image5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28.bin"/><Relationship Id="rId2" Type="http://schemas.openxmlformats.org/officeDocument/2006/relationships/slideLayout" Target="../slideLayouts/slideLayout563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325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327.bin"/><Relationship Id="rId4" Type="http://schemas.openxmlformats.org/officeDocument/2006/relationships/oleObject" Target="../embeddings/oleObject324.bin"/><Relationship Id="rId9" Type="http://schemas.openxmlformats.org/officeDocument/2006/relationships/image" Target="../media/image59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1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33.bin"/><Relationship Id="rId2" Type="http://schemas.openxmlformats.org/officeDocument/2006/relationships/slideLayout" Target="../slideLayouts/slideLayout574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330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32.bin"/><Relationship Id="rId4" Type="http://schemas.openxmlformats.org/officeDocument/2006/relationships/oleObject" Target="../embeddings/oleObject329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3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7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39.bin"/><Relationship Id="rId2" Type="http://schemas.openxmlformats.org/officeDocument/2006/relationships/slideLayout" Target="../slideLayouts/slideLayout585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336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38.bin"/><Relationship Id="rId4" Type="http://schemas.openxmlformats.org/officeDocument/2006/relationships/oleObject" Target="../embeddings/oleObject335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40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3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45.bin"/><Relationship Id="rId2" Type="http://schemas.openxmlformats.org/officeDocument/2006/relationships/slideLayout" Target="../slideLayouts/slideLayout596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342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44.bin"/><Relationship Id="rId4" Type="http://schemas.openxmlformats.org/officeDocument/2006/relationships/oleObject" Target="../embeddings/oleObject341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4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9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51.bin"/><Relationship Id="rId2" Type="http://schemas.openxmlformats.org/officeDocument/2006/relationships/slideLayout" Target="../slideLayouts/slideLayout60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348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50.bin"/><Relationship Id="rId4" Type="http://schemas.openxmlformats.org/officeDocument/2006/relationships/oleObject" Target="../embeddings/oleObject347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52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5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57.bin"/><Relationship Id="rId2" Type="http://schemas.openxmlformats.org/officeDocument/2006/relationships/slideLayout" Target="../slideLayouts/slideLayout60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354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56.bin"/><Relationship Id="rId4" Type="http://schemas.openxmlformats.org/officeDocument/2006/relationships/oleObject" Target="../embeddings/oleObject353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5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1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63.bin"/><Relationship Id="rId2" Type="http://schemas.openxmlformats.org/officeDocument/2006/relationships/slideLayout" Target="../slideLayouts/slideLayout60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360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62.bin"/><Relationship Id="rId4" Type="http://schemas.openxmlformats.org/officeDocument/2006/relationships/oleObject" Target="../embeddings/oleObject359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6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7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69.bin"/><Relationship Id="rId2" Type="http://schemas.openxmlformats.org/officeDocument/2006/relationships/slideLayout" Target="../slideLayouts/slideLayout60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366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68.bin"/><Relationship Id="rId4" Type="http://schemas.openxmlformats.org/officeDocument/2006/relationships/oleObject" Target="../embeddings/oleObject365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70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3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75.bin"/><Relationship Id="rId2" Type="http://schemas.openxmlformats.org/officeDocument/2006/relationships/slideLayout" Target="../slideLayouts/slideLayout60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372.bin"/><Relationship Id="rId11" Type="http://schemas.openxmlformats.org/officeDocument/2006/relationships/image" Target="../media/image55.wmf"/><Relationship Id="rId5" Type="http://schemas.openxmlformats.org/officeDocument/2006/relationships/image" Target="../media/image57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74.bin"/><Relationship Id="rId4" Type="http://schemas.openxmlformats.org/officeDocument/2006/relationships/oleObject" Target="../embeddings/oleObject371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7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9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384.bin"/><Relationship Id="rId3" Type="http://schemas.openxmlformats.org/officeDocument/2006/relationships/notesSlide" Target="../notesSlides/notesSlide63.xml"/><Relationship Id="rId21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81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618.xml"/><Relationship Id="rId16" Type="http://schemas.openxmlformats.org/officeDocument/2006/relationships/oleObject" Target="../embeddings/oleObject383.bin"/><Relationship Id="rId20" Type="http://schemas.openxmlformats.org/officeDocument/2006/relationships/oleObject" Target="../embeddings/oleObject385.bin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378.bin"/><Relationship Id="rId11" Type="http://schemas.openxmlformats.org/officeDocument/2006/relationships/image" Target="../media/image59.wmf"/><Relationship Id="rId5" Type="http://schemas.openxmlformats.org/officeDocument/2006/relationships/image" Target="../media/image57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380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377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382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8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393.bin"/><Relationship Id="rId3" Type="http://schemas.openxmlformats.org/officeDocument/2006/relationships/notesSlide" Target="../notesSlides/notesSlide64.xml"/><Relationship Id="rId21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90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629.xml"/><Relationship Id="rId16" Type="http://schemas.openxmlformats.org/officeDocument/2006/relationships/oleObject" Target="../embeddings/oleObject392.bin"/><Relationship Id="rId20" Type="http://schemas.openxmlformats.org/officeDocument/2006/relationships/oleObject" Target="../embeddings/oleObject394.bin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387.bin"/><Relationship Id="rId11" Type="http://schemas.openxmlformats.org/officeDocument/2006/relationships/image" Target="../media/image59.wmf"/><Relationship Id="rId5" Type="http://schemas.openxmlformats.org/officeDocument/2006/relationships/image" Target="../media/image57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389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386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391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7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402.bin"/><Relationship Id="rId3" Type="http://schemas.openxmlformats.org/officeDocument/2006/relationships/notesSlide" Target="../notesSlides/notesSlide65.xml"/><Relationship Id="rId21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99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629.xml"/><Relationship Id="rId16" Type="http://schemas.openxmlformats.org/officeDocument/2006/relationships/oleObject" Target="../embeddings/oleObject401.bin"/><Relationship Id="rId20" Type="http://schemas.openxmlformats.org/officeDocument/2006/relationships/oleObject" Target="../embeddings/oleObject403.bin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396.bin"/><Relationship Id="rId11" Type="http://schemas.openxmlformats.org/officeDocument/2006/relationships/image" Target="../media/image59.wmf"/><Relationship Id="rId5" Type="http://schemas.openxmlformats.org/officeDocument/2006/relationships/image" Target="../media/image57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398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395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400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6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11.bin"/><Relationship Id="rId26" Type="http://schemas.openxmlformats.org/officeDocument/2006/relationships/oleObject" Target="../embeddings/oleObject415.bin"/><Relationship Id="rId3" Type="http://schemas.openxmlformats.org/officeDocument/2006/relationships/notesSlide" Target="../notesSlides/notesSlide66.xml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08.bin"/><Relationship Id="rId17" Type="http://schemas.openxmlformats.org/officeDocument/2006/relationships/image" Target="../media/image60.wmf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640.xml"/><Relationship Id="rId16" Type="http://schemas.openxmlformats.org/officeDocument/2006/relationships/oleObject" Target="../embeddings/oleObject410.bin"/><Relationship Id="rId20" Type="http://schemas.openxmlformats.org/officeDocument/2006/relationships/oleObject" Target="../embeddings/oleObject412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405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414.bin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407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404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09.bin"/><Relationship Id="rId22" Type="http://schemas.openxmlformats.org/officeDocument/2006/relationships/oleObject" Target="../embeddings/oleObject413.bin"/><Relationship Id="rId27" Type="http://schemas.openxmlformats.org/officeDocument/2006/relationships/image" Target="../media/image56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8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23.bin"/><Relationship Id="rId26" Type="http://schemas.openxmlformats.org/officeDocument/2006/relationships/oleObject" Target="../embeddings/oleObject427.bin"/><Relationship Id="rId3" Type="http://schemas.openxmlformats.org/officeDocument/2006/relationships/notesSlide" Target="../notesSlides/notesSlide67.xml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20.bin"/><Relationship Id="rId17" Type="http://schemas.openxmlformats.org/officeDocument/2006/relationships/image" Target="../media/image60.wmf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651.xml"/><Relationship Id="rId16" Type="http://schemas.openxmlformats.org/officeDocument/2006/relationships/oleObject" Target="../embeddings/oleObject422.bin"/><Relationship Id="rId20" Type="http://schemas.openxmlformats.org/officeDocument/2006/relationships/oleObject" Target="../embeddings/oleObject424.bin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417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426.bin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419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416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21.bin"/><Relationship Id="rId22" Type="http://schemas.openxmlformats.org/officeDocument/2006/relationships/oleObject" Target="../embeddings/oleObject425.bin"/><Relationship Id="rId27" Type="http://schemas.openxmlformats.org/officeDocument/2006/relationships/image" Target="../media/image56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0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35.bin"/><Relationship Id="rId26" Type="http://schemas.openxmlformats.org/officeDocument/2006/relationships/oleObject" Target="../embeddings/oleObject439.bin"/><Relationship Id="rId3" Type="http://schemas.openxmlformats.org/officeDocument/2006/relationships/notesSlide" Target="../notesSlides/notesSlide68.xml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32.bin"/><Relationship Id="rId17" Type="http://schemas.openxmlformats.org/officeDocument/2006/relationships/image" Target="../media/image60.wmf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662.xml"/><Relationship Id="rId16" Type="http://schemas.openxmlformats.org/officeDocument/2006/relationships/oleObject" Target="../embeddings/oleObject434.bin"/><Relationship Id="rId20" Type="http://schemas.openxmlformats.org/officeDocument/2006/relationships/oleObject" Target="../embeddings/oleObject436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429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438.bin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431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428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33.bin"/><Relationship Id="rId22" Type="http://schemas.openxmlformats.org/officeDocument/2006/relationships/oleObject" Target="../embeddings/oleObject437.bin"/><Relationship Id="rId27" Type="http://schemas.openxmlformats.org/officeDocument/2006/relationships/image" Target="../media/image56.wmf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47.bin"/><Relationship Id="rId26" Type="http://schemas.openxmlformats.org/officeDocument/2006/relationships/oleObject" Target="../embeddings/oleObject451.bin"/><Relationship Id="rId3" Type="http://schemas.openxmlformats.org/officeDocument/2006/relationships/notesSlide" Target="../notesSlides/notesSlide69.xml"/><Relationship Id="rId21" Type="http://schemas.openxmlformats.org/officeDocument/2006/relationships/image" Target="../media/image62.wmf"/><Relationship Id="rId34" Type="http://schemas.openxmlformats.org/officeDocument/2006/relationships/oleObject" Target="../embeddings/oleObject455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44.bin"/><Relationship Id="rId17" Type="http://schemas.openxmlformats.org/officeDocument/2006/relationships/image" Target="../media/image67.wmf"/><Relationship Id="rId25" Type="http://schemas.openxmlformats.org/officeDocument/2006/relationships/image" Target="../media/image63.wmf"/><Relationship Id="rId33" Type="http://schemas.openxmlformats.org/officeDocument/2006/relationships/image" Target="../media/image70.wmf"/><Relationship Id="rId2" Type="http://schemas.openxmlformats.org/officeDocument/2006/relationships/slideLayout" Target="../slideLayouts/slideLayout673.xml"/><Relationship Id="rId16" Type="http://schemas.openxmlformats.org/officeDocument/2006/relationships/oleObject" Target="../embeddings/oleObject446.bin"/><Relationship Id="rId20" Type="http://schemas.openxmlformats.org/officeDocument/2006/relationships/oleObject" Target="../embeddings/oleObject448.bin"/><Relationship Id="rId29" Type="http://schemas.openxmlformats.org/officeDocument/2006/relationships/image" Target="../media/image68.wmf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441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450.bin"/><Relationship Id="rId32" Type="http://schemas.openxmlformats.org/officeDocument/2006/relationships/oleObject" Target="../embeddings/oleObject454.bin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452.bin"/><Relationship Id="rId10" Type="http://schemas.openxmlformats.org/officeDocument/2006/relationships/oleObject" Target="../embeddings/oleObject443.bin"/><Relationship Id="rId19" Type="http://schemas.openxmlformats.org/officeDocument/2006/relationships/image" Target="../media/image60.wmf"/><Relationship Id="rId31" Type="http://schemas.openxmlformats.org/officeDocument/2006/relationships/image" Target="../media/image69.wmf"/><Relationship Id="rId4" Type="http://schemas.openxmlformats.org/officeDocument/2006/relationships/oleObject" Target="../embeddings/oleObject44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45.bin"/><Relationship Id="rId22" Type="http://schemas.openxmlformats.org/officeDocument/2006/relationships/oleObject" Target="../embeddings/oleObject449.bin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453.bin"/><Relationship Id="rId35" Type="http://schemas.openxmlformats.org/officeDocument/2006/relationships/image" Target="../media/image56.wmf"/><Relationship Id="rId8" Type="http://schemas.openxmlformats.org/officeDocument/2006/relationships/oleObject" Target="../embeddings/oleObject44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.png"/><Relationship Id="rId5" Type="http://schemas.openxmlformats.org/officeDocument/2006/relationships/image" Target="../media/image1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63.bin"/><Relationship Id="rId26" Type="http://schemas.openxmlformats.org/officeDocument/2006/relationships/oleObject" Target="../embeddings/oleObject467.bin"/><Relationship Id="rId21" Type="http://schemas.openxmlformats.org/officeDocument/2006/relationships/image" Target="../media/image62.wmf"/><Relationship Id="rId34" Type="http://schemas.openxmlformats.org/officeDocument/2006/relationships/oleObject" Target="../embeddings/oleObject471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60.bin"/><Relationship Id="rId17" Type="http://schemas.openxmlformats.org/officeDocument/2006/relationships/image" Target="../media/image67.wmf"/><Relationship Id="rId25" Type="http://schemas.openxmlformats.org/officeDocument/2006/relationships/image" Target="../media/image63.wmf"/><Relationship Id="rId33" Type="http://schemas.openxmlformats.org/officeDocument/2006/relationships/image" Target="../media/image69.wmf"/><Relationship Id="rId2" Type="http://schemas.openxmlformats.org/officeDocument/2006/relationships/slideLayout" Target="../slideLayouts/slideLayout684.xml"/><Relationship Id="rId16" Type="http://schemas.openxmlformats.org/officeDocument/2006/relationships/oleObject" Target="../embeddings/oleObject462.bin"/><Relationship Id="rId20" Type="http://schemas.openxmlformats.org/officeDocument/2006/relationships/oleObject" Target="../embeddings/oleObject464.bin"/><Relationship Id="rId29" Type="http://schemas.openxmlformats.org/officeDocument/2006/relationships/image" Target="../media/image71.wmf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457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466.bin"/><Relationship Id="rId32" Type="http://schemas.openxmlformats.org/officeDocument/2006/relationships/oleObject" Target="../embeddings/oleObject470.bin"/><Relationship Id="rId37" Type="http://schemas.openxmlformats.org/officeDocument/2006/relationships/image" Target="../media/image56.wmf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468.bin"/><Relationship Id="rId36" Type="http://schemas.openxmlformats.org/officeDocument/2006/relationships/oleObject" Target="../embeddings/oleObject472.bin"/><Relationship Id="rId10" Type="http://schemas.openxmlformats.org/officeDocument/2006/relationships/oleObject" Target="../embeddings/oleObject459.bin"/><Relationship Id="rId19" Type="http://schemas.openxmlformats.org/officeDocument/2006/relationships/image" Target="../media/image60.wmf"/><Relationship Id="rId31" Type="http://schemas.openxmlformats.org/officeDocument/2006/relationships/image" Target="../media/image68.wmf"/><Relationship Id="rId4" Type="http://schemas.openxmlformats.org/officeDocument/2006/relationships/oleObject" Target="../embeddings/oleObject456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61.bin"/><Relationship Id="rId22" Type="http://schemas.openxmlformats.org/officeDocument/2006/relationships/oleObject" Target="../embeddings/oleObject465.bin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469.bin"/><Relationship Id="rId35" Type="http://schemas.openxmlformats.org/officeDocument/2006/relationships/image" Target="../media/image70.wmf"/><Relationship Id="rId8" Type="http://schemas.openxmlformats.org/officeDocument/2006/relationships/oleObject" Target="../embeddings/oleObject458.bin"/><Relationship Id="rId3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80.bin"/><Relationship Id="rId26" Type="http://schemas.openxmlformats.org/officeDocument/2006/relationships/oleObject" Target="../embeddings/oleObject484.bin"/><Relationship Id="rId39" Type="http://schemas.openxmlformats.org/officeDocument/2006/relationships/image" Target="../media/image72.wmf"/><Relationship Id="rId21" Type="http://schemas.openxmlformats.org/officeDocument/2006/relationships/image" Target="../media/image62.wmf"/><Relationship Id="rId34" Type="http://schemas.openxmlformats.org/officeDocument/2006/relationships/oleObject" Target="../embeddings/oleObject488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77.bin"/><Relationship Id="rId17" Type="http://schemas.openxmlformats.org/officeDocument/2006/relationships/image" Target="../media/image67.wmf"/><Relationship Id="rId25" Type="http://schemas.openxmlformats.org/officeDocument/2006/relationships/image" Target="../media/image63.wmf"/><Relationship Id="rId33" Type="http://schemas.openxmlformats.org/officeDocument/2006/relationships/image" Target="../media/image69.wmf"/><Relationship Id="rId38" Type="http://schemas.openxmlformats.org/officeDocument/2006/relationships/oleObject" Target="../embeddings/oleObject490.bin"/><Relationship Id="rId2" Type="http://schemas.openxmlformats.org/officeDocument/2006/relationships/slideLayout" Target="../slideLayouts/slideLayout695.xml"/><Relationship Id="rId16" Type="http://schemas.openxmlformats.org/officeDocument/2006/relationships/oleObject" Target="../embeddings/oleObject479.bin"/><Relationship Id="rId20" Type="http://schemas.openxmlformats.org/officeDocument/2006/relationships/oleObject" Target="../embeddings/oleObject481.bin"/><Relationship Id="rId29" Type="http://schemas.openxmlformats.org/officeDocument/2006/relationships/image" Target="../media/image71.wmf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474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483.bin"/><Relationship Id="rId32" Type="http://schemas.openxmlformats.org/officeDocument/2006/relationships/oleObject" Target="../embeddings/oleObject487.bin"/><Relationship Id="rId37" Type="http://schemas.openxmlformats.org/officeDocument/2006/relationships/image" Target="../media/image56.wmf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485.bin"/><Relationship Id="rId36" Type="http://schemas.openxmlformats.org/officeDocument/2006/relationships/oleObject" Target="../embeddings/oleObject489.bin"/><Relationship Id="rId10" Type="http://schemas.openxmlformats.org/officeDocument/2006/relationships/oleObject" Target="../embeddings/oleObject476.bin"/><Relationship Id="rId19" Type="http://schemas.openxmlformats.org/officeDocument/2006/relationships/image" Target="../media/image60.wmf"/><Relationship Id="rId31" Type="http://schemas.openxmlformats.org/officeDocument/2006/relationships/image" Target="../media/image68.wmf"/><Relationship Id="rId4" Type="http://schemas.openxmlformats.org/officeDocument/2006/relationships/oleObject" Target="../embeddings/oleObject473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78.bin"/><Relationship Id="rId22" Type="http://schemas.openxmlformats.org/officeDocument/2006/relationships/oleObject" Target="../embeddings/oleObject482.bin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486.bin"/><Relationship Id="rId35" Type="http://schemas.openxmlformats.org/officeDocument/2006/relationships/image" Target="../media/image70.wmf"/><Relationship Id="rId8" Type="http://schemas.openxmlformats.org/officeDocument/2006/relationships/oleObject" Target="../embeddings/oleObject475.bin"/><Relationship Id="rId3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98.bin"/><Relationship Id="rId26" Type="http://schemas.openxmlformats.org/officeDocument/2006/relationships/oleObject" Target="../embeddings/oleObject502.bin"/><Relationship Id="rId39" Type="http://schemas.openxmlformats.org/officeDocument/2006/relationships/image" Target="../media/image73.wmf"/><Relationship Id="rId21" Type="http://schemas.openxmlformats.org/officeDocument/2006/relationships/image" Target="../media/image62.wmf"/><Relationship Id="rId34" Type="http://schemas.openxmlformats.org/officeDocument/2006/relationships/oleObject" Target="../embeddings/oleObject506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06.xml"/><Relationship Id="rId16" Type="http://schemas.openxmlformats.org/officeDocument/2006/relationships/oleObject" Target="../embeddings/oleObject497.bin"/><Relationship Id="rId20" Type="http://schemas.openxmlformats.org/officeDocument/2006/relationships/oleObject" Target="../embeddings/oleObject499.bin"/><Relationship Id="rId29" Type="http://schemas.openxmlformats.org/officeDocument/2006/relationships/image" Target="../media/image71.wmf"/><Relationship Id="rId41" Type="http://schemas.openxmlformats.org/officeDocument/2006/relationships/image" Target="../media/image74.wmf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492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501.bin"/><Relationship Id="rId32" Type="http://schemas.openxmlformats.org/officeDocument/2006/relationships/oleObject" Target="../embeddings/oleObject505.bin"/><Relationship Id="rId37" Type="http://schemas.openxmlformats.org/officeDocument/2006/relationships/image" Target="../media/image56.wmf"/><Relationship Id="rId40" Type="http://schemas.openxmlformats.org/officeDocument/2006/relationships/oleObject" Target="../embeddings/oleObject509.bin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503.bin"/><Relationship Id="rId36" Type="http://schemas.openxmlformats.org/officeDocument/2006/relationships/oleObject" Target="../embeddings/oleObject507.bin"/><Relationship Id="rId10" Type="http://schemas.openxmlformats.org/officeDocument/2006/relationships/oleObject" Target="../embeddings/oleObject494.bin"/><Relationship Id="rId19" Type="http://schemas.openxmlformats.org/officeDocument/2006/relationships/image" Target="../media/image60.wmf"/><Relationship Id="rId31" Type="http://schemas.openxmlformats.org/officeDocument/2006/relationships/image" Target="../media/image68.wmf"/><Relationship Id="rId4" Type="http://schemas.openxmlformats.org/officeDocument/2006/relationships/oleObject" Target="../embeddings/oleObject491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96.bin"/><Relationship Id="rId22" Type="http://schemas.openxmlformats.org/officeDocument/2006/relationships/oleObject" Target="../embeddings/oleObject500.bin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504.bin"/><Relationship Id="rId35" Type="http://schemas.openxmlformats.org/officeDocument/2006/relationships/image" Target="../media/image70.wmf"/><Relationship Id="rId8" Type="http://schemas.openxmlformats.org/officeDocument/2006/relationships/oleObject" Target="../embeddings/oleObject493.bin"/><Relationship Id="rId3" Type="http://schemas.openxmlformats.org/officeDocument/2006/relationships/notesSlide" Target="../notesSlides/notesSlide72.xml"/><Relationship Id="rId12" Type="http://schemas.openxmlformats.org/officeDocument/2006/relationships/oleObject" Target="../embeddings/oleObject495.bin"/><Relationship Id="rId17" Type="http://schemas.openxmlformats.org/officeDocument/2006/relationships/image" Target="../media/image67.wmf"/><Relationship Id="rId25" Type="http://schemas.openxmlformats.org/officeDocument/2006/relationships/image" Target="../media/image63.wmf"/><Relationship Id="rId33" Type="http://schemas.openxmlformats.org/officeDocument/2006/relationships/image" Target="../media/image69.wmf"/><Relationship Id="rId38" Type="http://schemas.openxmlformats.org/officeDocument/2006/relationships/oleObject" Target="../embeddings/oleObject508.bin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517.bin"/><Relationship Id="rId26" Type="http://schemas.openxmlformats.org/officeDocument/2006/relationships/oleObject" Target="../embeddings/oleObject521.bin"/><Relationship Id="rId39" Type="http://schemas.openxmlformats.org/officeDocument/2006/relationships/image" Target="../media/image75.wmf"/><Relationship Id="rId21" Type="http://schemas.openxmlformats.org/officeDocument/2006/relationships/image" Target="../media/image62.wmf"/><Relationship Id="rId34" Type="http://schemas.openxmlformats.org/officeDocument/2006/relationships/oleObject" Target="../embeddings/oleObject525.bin"/><Relationship Id="rId42" Type="http://schemas.openxmlformats.org/officeDocument/2006/relationships/oleObject" Target="../embeddings/oleObject529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17.xml"/><Relationship Id="rId16" Type="http://schemas.openxmlformats.org/officeDocument/2006/relationships/oleObject" Target="../embeddings/oleObject516.bin"/><Relationship Id="rId20" Type="http://schemas.openxmlformats.org/officeDocument/2006/relationships/oleObject" Target="../embeddings/oleObject518.bin"/><Relationship Id="rId29" Type="http://schemas.openxmlformats.org/officeDocument/2006/relationships/image" Target="../media/image71.wmf"/><Relationship Id="rId41" Type="http://schemas.openxmlformats.org/officeDocument/2006/relationships/image" Target="../media/image74.wmf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511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520.bin"/><Relationship Id="rId32" Type="http://schemas.openxmlformats.org/officeDocument/2006/relationships/oleObject" Target="../embeddings/oleObject524.bin"/><Relationship Id="rId37" Type="http://schemas.openxmlformats.org/officeDocument/2006/relationships/image" Target="../media/image56.wmf"/><Relationship Id="rId40" Type="http://schemas.openxmlformats.org/officeDocument/2006/relationships/oleObject" Target="../embeddings/oleObject528.bin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522.bin"/><Relationship Id="rId36" Type="http://schemas.openxmlformats.org/officeDocument/2006/relationships/oleObject" Target="../embeddings/oleObject526.bin"/><Relationship Id="rId10" Type="http://schemas.openxmlformats.org/officeDocument/2006/relationships/oleObject" Target="../embeddings/oleObject513.bin"/><Relationship Id="rId19" Type="http://schemas.openxmlformats.org/officeDocument/2006/relationships/image" Target="../media/image60.wmf"/><Relationship Id="rId31" Type="http://schemas.openxmlformats.org/officeDocument/2006/relationships/image" Target="../media/image68.wmf"/><Relationship Id="rId4" Type="http://schemas.openxmlformats.org/officeDocument/2006/relationships/oleObject" Target="../embeddings/oleObject51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515.bin"/><Relationship Id="rId22" Type="http://schemas.openxmlformats.org/officeDocument/2006/relationships/oleObject" Target="../embeddings/oleObject519.bin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523.bin"/><Relationship Id="rId35" Type="http://schemas.openxmlformats.org/officeDocument/2006/relationships/image" Target="../media/image70.wmf"/><Relationship Id="rId43" Type="http://schemas.openxmlformats.org/officeDocument/2006/relationships/image" Target="../media/image76.wmf"/><Relationship Id="rId8" Type="http://schemas.openxmlformats.org/officeDocument/2006/relationships/oleObject" Target="../embeddings/oleObject512.bin"/><Relationship Id="rId3" Type="http://schemas.openxmlformats.org/officeDocument/2006/relationships/notesSlide" Target="../notesSlides/notesSlide73.xml"/><Relationship Id="rId12" Type="http://schemas.openxmlformats.org/officeDocument/2006/relationships/oleObject" Target="../embeddings/oleObject514.bin"/><Relationship Id="rId17" Type="http://schemas.openxmlformats.org/officeDocument/2006/relationships/image" Target="../media/image67.wmf"/><Relationship Id="rId25" Type="http://schemas.openxmlformats.org/officeDocument/2006/relationships/image" Target="../media/image63.wmf"/><Relationship Id="rId33" Type="http://schemas.openxmlformats.org/officeDocument/2006/relationships/image" Target="../media/image69.wmf"/><Relationship Id="rId38" Type="http://schemas.openxmlformats.org/officeDocument/2006/relationships/oleObject" Target="../embeddings/oleObject527.bin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537.bin"/><Relationship Id="rId26" Type="http://schemas.openxmlformats.org/officeDocument/2006/relationships/oleObject" Target="../embeddings/oleObject541.bin"/><Relationship Id="rId39" Type="http://schemas.openxmlformats.org/officeDocument/2006/relationships/image" Target="../media/image77.wmf"/><Relationship Id="rId21" Type="http://schemas.openxmlformats.org/officeDocument/2006/relationships/image" Target="../media/image62.wmf"/><Relationship Id="rId34" Type="http://schemas.openxmlformats.org/officeDocument/2006/relationships/oleObject" Target="../embeddings/oleObject545.bin"/><Relationship Id="rId42" Type="http://schemas.openxmlformats.org/officeDocument/2006/relationships/oleObject" Target="../embeddings/oleObject549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28.xml"/><Relationship Id="rId16" Type="http://schemas.openxmlformats.org/officeDocument/2006/relationships/oleObject" Target="../embeddings/oleObject536.bin"/><Relationship Id="rId29" Type="http://schemas.openxmlformats.org/officeDocument/2006/relationships/image" Target="../media/image71.wmf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531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540.bin"/><Relationship Id="rId32" Type="http://schemas.openxmlformats.org/officeDocument/2006/relationships/oleObject" Target="../embeddings/oleObject544.bin"/><Relationship Id="rId37" Type="http://schemas.openxmlformats.org/officeDocument/2006/relationships/image" Target="../media/image56.wmf"/><Relationship Id="rId40" Type="http://schemas.openxmlformats.org/officeDocument/2006/relationships/oleObject" Target="../embeddings/oleObject548.bin"/><Relationship Id="rId45" Type="http://schemas.openxmlformats.org/officeDocument/2006/relationships/image" Target="../media/image79.wmf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542.bin"/><Relationship Id="rId36" Type="http://schemas.openxmlformats.org/officeDocument/2006/relationships/oleObject" Target="../embeddings/oleObject546.bin"/><Relationship Id="rId10" Type="http://schemas.openxmlformats.org/officeDocument/2006/relationships/oleObject" Target="../embeddings/oleObject533.bin"/><Relationship Id="rId19" Type="http://schemas.openxmlformats.org/officeDocument/2006/relationships/image" Target="../media/image60.wmf"/><Relationship Id="rId31" Type="http://schemas.openxmlformats.org/officeDocument/2006/relationships/image" Target="../media/image68.wmf"/><Relationship Id="rId44" Type="http://schemas.openxmlformats.org/officeDocument/2006/relationships/oleObject" Target="../embeddings/oleObject550.bin"/><Relationship Id="rId4" Type="http://schemas.openxmlformats.org/officeDocument/2006/relationships/oleObject" Target="../embeddings/oleObject53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535.bin"/><Relationship Id="rId22" Type="http://schemas.openxmlformats.org/officeDocument/2006/relationships/oleObject" Target="../embeddings/oleObject539.bin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543.bin"/><Relationship Id="rId35" Type="http://schemas.openxmlformats.org/officeDocument/2006/relationships/image" Target="../media/image70.wmf"/><Relationship Id="rId43" Type="http://schemas.openxmlformats.org/officeDocument/2006/relationships/image" Target="../media/image78.wmf"/><Relationship Id="rId8" Type="http://schemas.openxmlformats.org/officeDocument/2006/relationships/oleObject" Target="../embeddings/oleObject532.bin"/><Relationship Id="rId3" Type="http://schemas.openxmlformats.org/officeDocument/2006/relationships/notesSlide" Target="../notesSlides/notesSlide74.xml"/><Relationship Id="rId12" Type="http://schemas.openxmlformats.org/officeDocument/2006/relationships/oleObject" Target="../embeddings/oleObject534.bin"/><Relationship Id="rId17" Type="http://schemas.openxmlformats.org/officeDocument/2006/relationships/image" Target="../media/image67.wmf"/><Relationship Id="rId25" Type="http://schemas.openxmlformats.org/officeDocument/2006/relationships/image" Target="../media/image63.wmf"/><Relationship Id="rId33" Type="http://schemas.openxmlformats.org/officeDocument/2006/relationships/image" Target="../media/image69.wmf"/><Relationship Id="rId38" Type="http://schemas.openxmlformats.org/officeDocument/2006/relationships/oleObject" Target="../embeddings/oleObject547.bin"/><Relationship Id="rId20" Type="http://schemas.openxmlformats.org/officeDocument/2006/relationships/oleObject" Target="../embeddings/oleObject538.bin"/><Relationship Id="rId41" Type="http://schemas.openxmlformats.org/officeDocument/2006/relationships/image" Target="../media/image74.wmf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558.bin"/><Relationship Id="rId26" Type="http://schemas.openxmlformats.org/officeDocument/2006/relationships/oleObject" Target="../embeddings/oleObject562.bin"/><Relationship Id="rId39" Type="http://schemas.openxmlformats.org/officeDocument/2006/relationships/image" Target="../media/image80.wmf"/><Relationship Id="rId21" Type="http://schemas.openxmlformats.org/officeDocument/2006/relationships/image" Target="../media/image62.wmf"/><Relationship Id="rId34" Type="http://schemas.openxmlformats.org/officeDocument/2006/relationships/oleObject" Target="../embeddings/oleObject566.bin"/><Relationship Id="rId42" Type="http://schemas.openxmlformats.org/officeDocument/2006/relationships/oleObject" Target="../embeddings/oleObject570.bin"/><Relationship Id="rId47" Type="http://schemas.openxmlformats.org/officeDocument/2006/relationships/image" Target="../media/image79.wmf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39.xml"/><Relationship Id="rId16" Type="http://schemas.openxmlformats.org/officeDocument/2006/relationships/oleObject" Target="../embeddings/oleObject557.bin"/><Relationship Id="rId29" Type="http://schemas.openxmlformats.org/officeDocument/2006/relationships/image" Target="../media/image71.wmf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552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561.bin"/><Relationship Id="rId32" Type="http://schemas.openxmlformats.org/officeDocument/2006/relationships/oleObject" Target="../embeddings/oleObject565.bin"/><Relationship Id="rId37" Type="http://schemas.openxmlformats.org/officeDocument/2006/relationships/image" Target="../media/image56.wmf"/><Relationship Id="rId40" Type="http://schemas.openxmlformats.org/officeDocument/2006/relationships/oleObject" Target="../embeddings/oleObject569.bin"/><Relationship Id="rId45" Type="http://schemas.openxmlformats.org/officeDocument/2006/relationships/image" Target="../media/image82.wmf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563.bin"/><Relationship Id="rId36" Type="http://schemas.openxmlformats.org/officeDocument/2006/relationships/oleObject" Target="../embeddings/oleObject567.bin"/><Relationship Id="rId10" Type="http://schemas.openxmlformats.org/officeDocument/2006/relationships/oleObject" Target="../embeddings/oleObject554.bin"/><Relationship Id="rId19" Type="http://schemas.openxmlformats.org/officeDocument/2006/relationships/image" Target="../media/image60.wmf"/><Relationship Id="rId31" Type="http://schemas.openxmlformats.org/officeDocument/2006/relationships/image" Target="../media/image68.wmf"/><Relationship Id="rId44" Type="http://schemas.openxmlformats.org/officeDocument/2006/relationships/oleObject" Target="../embeddings/oleObject571.bin"/><Relationship Id="rId4" Type="http://schemas.openxmlformats.org/officeDocument/2006/relationships/oleObject" Target="../embeddings/oleObject551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556.bin"/><Relationship Id="rId22" Type="http://schemas.openxmlformats.org/officeDocument/2006/relationships/oleObject" Target="../embeddings/oleObject560.bin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564.bin"/><Relationship Id="rId35" Type="http://schemas.openxmlformats.org/officeDocument/2006/relationships/image" Target="../media/image70.wmf"/><Relationship Id="rId43" Type="http://schemas.openxmlformats.org/officeDocument/2006/relationships/image" Target="../media/image81.wmf"/><Relationship Id="rId8" Type="http://schemas.openxmlformats.org/officeDocument/2006/relationships/oleObject" Target="../embeddings/oleObject553.bin"/><Relationship Id="rId3" Type="http://schemas.openxmlformats.org/officeDocument/2006/relationships/notesSlide" Target="../notesSlides/notesSlide75.xml"/><Relationship Id="rId12" Type="http://schemas.openxmlformats.org/officeDocument/2006/relationships/oleObject" Target="../embeddings/oleObject555.bin"/><Relationship Id="rId17" Type="http://schemas.openxmlformats.org/officeDocument/2006/relationships/image" Target="../media/image67.wmf"/><Relationship Id="rId25" Type="http://schemas.openxmlformats.org/officeDocument/2006/relationships/image" Target="../media/image63.wmf"/><Relationship Id="rId33" Type="http://schemas.openxmlformats.org/officeDocument/2006/relationships/image" Target="../media/image69.wmf"/><Relationship Id="rId38" Type="http://schemas.openxmlformats.org/officeDocument/2006/relationships/oleObject" Target="../embeddings/oleObject568.bin"/><Relationship Id="rId46" Type="http://schemas.openxmlformats.org/officeDocument/2006/relationships/oleObject" Target="../embeddings/oleObject572.bin"/><Relationship Id="rId20" Type="http://schemas.openxmlformats.org/officeDocument/2006/relationships/oleObject" Target="../embeddings/oleObject559.bin"/><Relationship Id="rId41" Type="http://schemas.openxmlformats.org/officeDocument/2006/relationships/image" Target="../media/image74.wmf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580.bin"/><Relationship Id="rId26" Type="http://schemas.openxmlformats.org/officeDocument/2006/relationships/oleObject" Target="../embeddings/oleObject584.bin"/><Relationship Id="rId39" Type="http://schemas.openxmlformats.org/officeDocument/2006/relationships/image" Target="../media/image83.wmf"/><Relationship Id="rId21" Type="http://schemas.openxmlformats.org/officeDocument/2006/relationships/image" Target="../media/image62.wmf"/><Relationship Id="rId34" Type="http://schemas.openxmlformats.org/officeDocument/2006/relationships/oleObject" Target="../embeddings/oleObject588.bin"/><Relationship Id="rId42" Type="http://schemas.openxmlformats.org/officeDocument/2006/relationships/oleObject" Target="../embeddings/oleObject592.bin"/><Relationship Id="rId47" Type="http://schemas.openxmlformats.org/officeDocument/2006/relationships/image" Target="../media/image79.wmf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50.xml"/><Relationship Id="rId16" Type="http://schemas.openxmlformats.org/officeDocument/2006/relationships/oleObject" Target="../embeddings/oleObject579.bin"/><Relationship Id="rId29" Type="http://schemas.openxmlformats.org/officeDocument/2006/relationships/image" Target="../media/image71.wmf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583.bin"/><Relationship Id="rId32" Type="http://schemas.openxmlformats.org/officeDocument/2006/relationships/oleObject" Target="../embeddings/oleObject587.bin"/><Relationship Id="rId37" Type="http://schemas.openxmlformats.org/officeDocument/2006/relationships/image" Target="../media/image56.wmf"/><Relationship Id="rId40" Type="http://schemas.openxmlformats.org/officeDocument/2006/relationships/oleObject" Target="../embeddings/oleObject591.bin"/><Relationship Id="rId45" Type="http://schemas.openxmlformats.org/officeDocument/2006/relationships/image" Target="../media/image82.wmf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585.bin"/><Relationship Id="rId36" Type="http://schemas.openxmlformats.org/officeDocument/2006/relationships/oleObject" Target="../embeddings/oleObject589.bin"/><Relationship Id="rId49" Type="http://schemas.openxmlformats.org/officeDocument/2006/relationships/image" Target="../media/image85.wmf"/><Relationship Id="rId10" Type="http://schemas.openxmlformats.org/officeDocument/2006/relationships/oleObject" Target="../embeddings/oleObject576.bin"/><Relationship Id="rId19" Type="http://schemas.openxmlformats.org/officeDocument/2006/relationships/image" Target="../media/image60.wmf"/><Relationship Id="rId31" Type="http://schemas.openxmlformats.org/officeDocument/2006/relationships/image" Target="../media/image68.wmf"/><Relationship Id="rId44" Type="http://schemas.openxmlformats.org/officeDocument/2006/relationships/oleObject" Target="../embeddings/oleObject593.bin"/><Relationship Id="rId4" Type="http://schemas.openxmlformats.org/officeDocument/2006/relationships/oleObject" Target="../embeddings/oleObject573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578.bin"/><Relationship Id="rId22" Type="http://schemas.openxmlformats.org/officeDocument/2006/relationships/oleObject" Target="../embeddings/oleObject582.bin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586.bin"/><Relationship Id="rId35" Type="http://schemas.openxmlformats.org/officeDocument/2006/relationships/image" Target="../media/image70.wmf"/><Relationship Id="rId43" Type="http://schemas.openxmlformats.org/officeDocument/2006/relationships/image" Target="../media/image84.wmf"/><Relationship Id="rId48" Type="http://schemas.openxmlformats.org/officeDocument/2006/relationships/oleObject" Target="../embeddings/oleObject595.bin"/><Relationship Id="rId8" Type="http://schemas.openxmlformats.org/officeDocument/2006/relationships/oleObject" Target="../embeddings/oleObject575.bin"/><Relationship Id="rId3" Type="http://schemas.openxmlformats.org/officeDocument/2006/relationships/notesSlide" Target="../notesSlides/notesSlide76.xml"/><Relationship Id="rId12" Type="http://schemas.openxmlformats.org/officeDocument/2006/relationships/oleObject" Target="../embeddings/oleObject577.bin"/><Relationship Id="rId17" Type="http://schemas.openxmlformats.org/officeDocument/2006/relationships/image" Target="../media/image67.wmf"/><Relationship Id="rId25" Type="http://schemas.openxmlformats.org/officeDocument/2006/relationships/image" Target="../media/image63.wmf"/><Relationship Id="rId33" Type="http://schemas.openxmlformats.org/officeDocument/2006/relationships/image" Target="../media/image69.wmf"/><Relationship Id="rId38" Type="http://schemas.openxmlformats.org/officeDocument/2006/relationships/oleObject" Target="../embeddings/oleObject590.bin"/><Relationship Id="rId46" Type="http://schemas.openxmlformats.org/officeDocument/2006/relationships/oleObject" Target="../embeddings/oleObject594.bin"/><Relationship Id="rId20" Type="http://schemas.openxmlformats.org/officeDocument/2006/relationships/oleObject" Target="../embeddings/oleObject581.bin"/><Relationship Id="rId41" Type="http://schemas.openxmlformats.org/officeDocument/2006/relationships/image" Target="../media/image74.wmf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574.bin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603.bin"/><Relationship Id="rId26" Type="http://schemas.openxmlformats.org/officeDocument/2006/relationships/oleObject" Target="../embeddings/oleObject607.bin"/><Relationship Id="rId39" Type="http://schemas.openxmlformats.org/officeDocument/2006/relationships/image" Target="../media/image86.wmf"/><Relationship Id="rId21" Type="http://schemas.openxmlformats.org/officeDocument/2006/relationships/image" Target="../media/image62.wmf"/><Relationship Id="rId34" Type="http://schemas.openxmlformats.org/officeDocument/2006/relationships/oleObject" Target="../embeddings/oleObject611.bin"/><Relationship Id="rId42" Type="http://schemas.openxmlformats.org/officeDocument/2006/relationships/oleObject" Target="../embeddings/oleObject615.bin"/><Relationship Id="rId47" Type="http://schemas.openxmlformats.org/officeDocument/2006/relationships/image" Target="../media/image79.wmf"/><Relationship Id="rId50" Type="http://schemas.openxmlformats.org/officeDocument/2006/relationships/oleObject" Target="../embeddings/oleObject619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61.xml"/><Relationship Id="rId16" Type="http://schemas.openxmlformats.org/officeDocument/2006/relationships/oleObject" Target="../embeddings/oleObject602.bin"/><Relationship Id="rId29" Type="http://schemas.openxmlformats.org/officeDocument/2006/relationships/image" Target="../media/image71.wmf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606.bin"/><Relationship Id="rId32" Type="http://schemas.openxmlformats.org/officeDocument/2006/relationships/oleObject" Target="../embeddings/oleObject610.bin"/><Relationship Id="rId37" Type="http://schemas.openxmlformats.org/officeDocument/2006/relationships/image" Target="../media/image56.wmf"/><Relationship Id="rId40" Type="http://schemas.openxmlformats.org/officeDocument/2006/relationships/oleObject" Target="../embeddings/oleObject614.bin"/><Relationship Id="rId45" Type="http://schemas.openxmlformats.org/officeDocument/2006/relationships/image" Target="../media/image82.wmf"/><Relationship Id="rId5" Type="http://schemas.openxmlformats.org/officeDocument/2006/relationships/image" Target="../media/image57.wmf"/><Relationship Id="rId15" Type="http://schemas.openxmlformats.org/officeDocument/2006/relationships/image" Target="../media/image55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608.bin"/><Relationship Id="rId36" Type="http://schemas.openxmlformats.org/officeDocument/2006/relationships/oleObject" Target="../embeddings/oleObject612.bin"/><Relationship Id="rId49" Type="http://schemas.openxmlformats.org/officeDocument/2006/relationships/image" Target="../media/image85.wmf"/><Relationship Id="rId10" Type="http://schemas.openxmlformats.org/officeDocument/2006/relationships/oleObject" Target="../embeddings/oleObject599.bin"/><Relationship Id="rId19" Type="http://schemas.openxmlformats.org/officeDocument/2006/relationships/image" Target="../media/image60.wmf"/><Relationship Id="rId31" Type="http://schemas.openxmlformats.org/officeDocument/2006/relationships/image" Target="../media/image68.wmf"/><Relationship Id="rId44" Type="http://schemas.openxmlformats.org/officeDocument/2006/relationships/oleObject" Target="../embeddings/oleObject616.bin"/><Relationship Id="rId4" Type="http://schemas.openxmlformats.org/officeDocument/2006/relationships/oleObject" Target="../embeddings/oleObject596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01.bin"/><Relationship Id="rId22" Type="http://schemas.openxmlformats.org/officeDocument/2006/relationships/oleObject" Target="../embeddings/oleObject605.bin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609.bin"/><Relationship Id="rId35" Type="http://schemas.openxmlformats.org/officeDocument/2006/relationships/image" Target="../media/image70.wmf"/><Relationship Id="rId43" Type="http://schemas.openxmlformats.org/officeDocument/2006/relationships/image" Target="../media/image87.wmf"/><Relationship Id="rId48" Type="http://schemas.openxmlformats.org/officeDocument/2006/relationships/oleObject" Target="../embeddings/oleObject618.bin"/><Relationship Id="rId8" Type="http://schemas.openxmlformats.org/officeDocument/2006/relationships/oleObject" Target="../embeddings/oleObject598.bin"/><Relationship Id="rId51" Type="http://schemas.openxmlformats.org/officeDocument/2006/relationships/image" Target="../media/image88.wmf"/><Relationship Id="rId3" Type="http://schemas.openxmlformats.org/officeDocument/2006/relationships/notesSlide" Target="../notesSlides/notesSlide77.xml"/><Relationship Id="rId12" Type="http://schemas.openxmlformats.org/officeDocument/2006/relationships/oleObject" Target="../embeddings/oleObject600.bin"/><Relationship Id="rId17" Type="http://schemas.openxmlformats.org/officeDocument/2006/relationships/image" Target="../media/image67.wmf"/><Relationship Id="rId25" Type="http://schemas.openxmlformats.org/officeDocument/2006/relationships/image" Target="../media/image63.wmf"/><Relationship Id="rId33" Type="http://schemas.openxmlformats.org/officeDocument/2006/relationships/image" Target="../media/image69.wmf"/><Relationship Id="rId38" Type="http://schemas.openxmlformats.org/officeDocument/2006/relationships/oleObject" Target="../embeddings/oleObject613.bin"/><Relationship Id="rId46" Type="http://schemas.openxmlformats.org/officeDocument/2006/relationships/oleObject" Target="../embeddings/oleObject617.bin"/><Relationship Id="rId20" Type="http://schemas.openxmlformats.org/officeDocument/2006/relationships/oleObject" Target="../embeddings/oleObject604.bin"/><Relationship Id="rId41" Type="http://schemas.openxmlformats.org/officeDocument/2006/relationships/image" Target="../media/image74.wmf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59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651125"/>
            <a:ext cx="7772400" cy="1470025"/>
          </a:xfrm>
        </p:spPr>
        <p:txBody>
          <a:bodyPr/>
          <a:lstStyle/>
          <a:p>
            <a:pPr eaLnBrk="1" hangingPunct="1"/>
            <a:r>
              <a:rPr lang="bg-BG" altLang="bg-BG" dirty="0"/>
              <a:t/>
            </a:r>
            <a:br>
              <a:rPr lang="bg-BG" altLang="bg-BG" dirty="0"/>
            </a:br>
            <a:r>
              <a:rPr lang="bg-BG" altLang="bg-BG" sz="5400" dirty="0">
                <a:cs typeface="Times New Roman" panose="02020603050405020304" pitchFamily="18" charset="0"/>
              </a:rPr>
              <a:t>Събиране на сили</a:t>
            </a:r>
          </a:p>
        </p:txBody>
      </p:sp>
    </p:spTree>
    <p:extLst>
      <p:ext uri="{BB962C8B-B14F-4D97-AF65-F5344CB8AC3E}">
        <p14:creationId xmlns:p14="http://schemas.microsoft.com/office/powerpoint/2010/main" val="52829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8"/>
          <p:cNvCxnSpPr/>
          <p:nvPr/>
        </p:nvCxnSpPr>
        <p:spPr>
          <a:xfrm>
            <a:off x="627063" y="4797425"/>
            <a:ext cx="554037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2843213" y="4975225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975225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914400" y="298291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291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38"/>
          <p:cNvCxnSpPr/>
          <p:nvPr/>
        </p:nvCxnSpPr>
        <p:spPr>
          <a:xfrm flipV="1">
            <a:off x="627063" y="2200275"/>
            <a:ext cx="1509712" cy="25971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38"/>
          <p:cNvCxnSpPr/>
          <p:nvPr/>
        </p:nvCxnSpPr>
        <p:spPr>
          <a:xfrm>
            <a:off x="2136775" y="2220913"/>
            <a:ext cx="5540375" cy="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1"/>
              <p:cNvSpPr txBox="1"/>
              <p:nvPr/>
            </p:nvSpPr>
            <p:spPr bwMode="auto">
              <a:xfrm>
                <a:off x="4151313" y="1556811"/>
                <a:ext cx="636711" cy="500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bg-BG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bg-BG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bg-BG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g-BG" baseline="30000" dirty="0" smtClean="0"/>
                  <a:t>Т</a:t>
                </a:r>
                <a:endParaRPr lang="bg-BG" baseline="30000" dirty="0"/>
              </a:p>
            </p:txBody>
          </p:sp>
        </mc:Choice>
        <mc:Fallback>
          <p:sp>
            <p:nvSpPr>
              <p:cNvPr id="10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313" y="1556811"/>
                <a:ext cx="636711" cy="500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57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8"/>
          <p:cNvCxnSpPr/>
          <p:nvPr/>
        </p:nvCxnSpPr>
        <p:spPr>
          <a:xfrm>
            <a:off x="627063" y="4797425"/>
            <a:ext cx="554037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2843213" y="4975225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975225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914400" y="298291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291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38"/>
          <p:cNvCxnSpPr/>
          <p:nvPr/>
        </p:nvCxnSpPr>
        <p:spPr>
          <a:xfrm flipV="1">
            <a:off x="627063" y="2200275"/>
            <a:ext cx="1509712" cy="25971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38"/>
          <p:cNvCxnSpPr/>
          <p:nvPr/>
        </p:nvCxnSpPr>
        <p:spPr>
          <a:xfrm>
            <a:off x="2136775" y="2220913"/>
            <a:ext cx="5540375" cy="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0"/>
          <p:cNvCxnSpPr/>
          <p:nvPr/>
        </p:nvCxnSpPr>
        <p:spPr>
          <a:xfrm flipV="1">
            <a:off x="627063" y="2220913"/>
            <a:ext cx="7050087" cy="257651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3" name="Object 11"/>
          <p:cNvGraphicFramePr>
            <a:graphicFrameLocks noChangeAspect="1"/>
          </p:cNvGraphicFramePr>
          <p:nvPr/>
        </p:nvGraphicFramePr>
        <p:xfrm>
          <a:off x="3397250" y="3268663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Formel" r:id="rId8" imgW="164885" imgH="164885" progId="Equation.3">
                  <p:embed/>
                </p:oleObj>
              </mc:Choice>
              <mc:Fallback>
                <p:oleObj name="Formel" r:id="rId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268663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74554C87-FB02-4053-AE77-E508DD1E7DAA}"/>
              </a:ext>
            </a:extLst>
          </p:cNvPr>
          <p:cNvSpPr txBox="1"/>
          <p:nvPr/>
        </p:nvSpPr>
        <p:spPr>
          <a:xfrm>
            <a:off x="179512" y="320101"/>
            <a:ext cx="9054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Транслира се векторът на първата сила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приложна точка – края на втората сила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g-B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Сумата на двете сили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bg-B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g-B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bg-B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вектор с начало приложната  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силите и край краят на транслираната сила. </a:t>
            </a:r>
            <a:r>
              <a:rPr lang="en-US" dirty="0"/>
              <a:t> </a:t>
            </a:r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1"/>
              <p:cNvSpPr txBox="1"/>
              <p:nvPr/>
            </p:nvSpPr>
            <p:spPr bwMode="auto">
              <a:xfrm>
                <a:off x="4151313" y="1556811"/>
                <a:ext cx="636711" cy="500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bg-BG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bg-BG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bg-BG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g-BG" baseline="30000" dirty="0" smtClean="0"/>
                  <a:t>Т</a:t>
                </a:r>
                <a:endParaRPr lang="bg-BG" baseline="30000" dirty="0"/>
              </a:p>
            </p:txBody>
          </p:sp>
        </mc:Choice>
        <mc:Fallback>
          <p:sp>
            <p:nvSpPr>
              <p:cNvPr id="1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313" y="1556811"/>
                <a:ext cx="636711" cy="500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003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/>
              <a:t>Силов многоъгълник</a:t>
            </a:r>
          </a:p>
        </p:txBody>
      </p:sp>
    </p:spTree>
    <p:extLst>
      <p:ext uri="{BB962C8B-B14F-4D97-AF65-F5344CB8AC3E}">
        <p14:creationId xmlns:p14="http://schemas.microsoft.com/office/powerpoint/2010/main" val="157758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38"/>
          <p:cNvCxnSpPr/>
          <p:nvPr/>
        </p:nvCxnSpPr>
        <p:spPr>
          <a:xfrm>
            <a:off x="2957513" y="2387600"/>
            <a:ext cx="3525837" cy="4445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2382838" y="1766888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1766888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4719638" y="2670175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2670175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38"/>
          <p:cNvCxnSpPr/>
          <p:nvPr/>
        </p:nvCxnSpPr>
        <p:spPr>
          <a:xfrm flipH="1" flipV="1">
            <a:off x="2817813" y="1284288"/>
            <a:ext cx="147637" cy="11033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8"/>
          <p:cNvCxnSpPr/>
          <p:nvPr/>
        </p:nvCxnSpPr>
        <p:spPr>
          <a:xfrm flipH="1">
            <a:off x="1852613" y="2384425"/>
            <a:ext cx="1144587" cy="7350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8"/>
          <p:cNvCxnSpPr/>
          <p:nvPr/>
        </p:nvCxnSpPr>
        <p:spPr>
          <a:xfrm flipH="1">
            <a:off x="2425700" y="2419350"/>
            <a:ext cx="539750" cy="20510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8"/>
          <p:cNvCxnSpPr/>
          <p:nvPr/>
        </p:nvCxnSpPr>
        <p:spPr>
          <a:xfrm>
            <a:off x="2957513" y="2387600"/>
            <a:ext cx="377825" cy="889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21" name="Objekt 26"/>
          <p:cNvGraphicFramePr>
            <a:graphicFrameLocks noChangeAspect="1"/>
          </p:cNvGraphicFramePr>
          <p:nvPr/>
        </p:nvGraphicFramePr>
        <p:xfrm>
          <a:off x="2892425" y="3038475"/>
          <a:ext cx="4016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Formel" r:id="rId8" imgW="165028" imgH="228501" progId="Equation.3">
                  <p:embed/>
                </p:oleObj>
              </mc:Choice>
              <mc:Fallback>
                <p:oleObj name="Formel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3038475"/>
                        <a:ext cx="4016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kt 27"/>
          <p:cNvGraphicFramePr>
            <a:graphicFrameLocks noChangeAspect="1"/>
          </p:cNvGraphicFramePr>
          <p:nvPr/>
        </p:nvGraphicFramePr>
        <p:xfrm>
          <a:off x="2124075" y="363696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Formel" r:id="rId10" imgW="164885" imgH="215619" progId="Equation.3">
                  <p:embed/>
                </p:oleObj>
              </mc:Choice>
              <mc:Fallback>
                <p:oleObj name="Formel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3696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kt 28"/>
          <p:cNvGraphicFramePr>
            <a:graphicFrameLocks noChangeAspect="1"/>
          </p:cNvGraphicFramePr>
          <p:nvPr/>
        </p:nvGraphicFramePr>
        <p:xfrm>
          <a:off x="1852613" y="2435225"/>
          <a:ext cx="401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435225"/>
                        <a:ext cx="4016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026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38"/>
          <p:cNvCxnSpPr/>
          <p:nvPr/>
        </p:nvCxnSpPr>
        <p:spPr>
          <a:xfrm>
            <a:off x="2957513" y="2387600"/>
            <a:ext cx="3525837" cy="4445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2382838" y="1766888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1766888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4719638" y="2670175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2670175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38"/>
          <p:cNvCxnSpPr/>
          <p:nvPr/>
        </p:nvCxnSpPr>
        <p:spPr>
          <a:xfrm flipH="1" flipV="1">
            <a:off x="2817813" y="1284288"/>
            <a:ext cx="147637" cy="11033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8"/>
          <p:cNvCxnSpPr/>
          <p:nvPr/>
        </p:nvCxnSpPr>
        <p:spPr>
          <a:xfrm flipH="1">
            <a:off x="1852613" y="2384425"/>
            <a:ext cx="1144587" cy="7350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8"/>
          <p:cNvCxnSpPr/>
          <p:nvPr/>
        </p:nvCxnSpPr>
        <p:spPr>
          <a:xfrm flipH="1">
            <a:off x="2425700" y="2419350"/>
            <a:ext cx="539750" cy="20510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8"/>
          <p:cNvCxnSpPr/>
          <p:nvPr/>
        </p:nvCxnSpPr>
        <p:spPr>
          <a:xfrm>
            <a:off x="2957513" y="2387600"/>
            <a:ext cx="377825" cy="889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45" name="Objekt 26"/>
          <p:cNvGraphicFramePr>
            <a:graphicFrameLocks noChangeAspect="1"/>
          </p:cNvGraphicFramePr>
          <p:nvPr/>
        </p:nvGraphicFramePr>
        <p:xfrm>
          <a:off x="2892425" y="3038475"/>
          <a:ext cx="4016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Formel" r:id="rId8" imgW="165028" imgH="228501" progId="Equation.3">
                  <p:embed/>
                </p:oleObj>
              </mc:Choice>
              <mc:Fallback>
                <p:oleObj name="Formel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3038475"/>
                        <a:ext cx="4016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kt 27"/>
          <p:cNvGraphicFramePr>
            <a:graphicFrameLocks noChangeAspect="1"/>
          </p:cNvGraphicFramePr>
          <p:nvPr/>
        </p:nvGraphicFramePr>
        <p:xfrm>
          <a:off x="2124075" y="363696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Formel" r:id="rId10" imgW="164885" imgH="215619" progId="Equation.3">
                  <p:embed/>
                </p:oleObj>
              </mc:Choice>
              <mc:Fallback>
                <p:oleObj name="Formel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3696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kt 28"/>
          <p:cNvGraphicFramePr>
            <a:graphicFrameLocks noChangeAspect="1"/>
          </p:cNvGraphicFramePr>
          <p:nvPr/>
        </p:nvGraphicFramePr>
        <p:xfrm>
          <a:off x="1852613" y="2435225"/>
          <a:ext cx="401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435225"/>
                        <a:ext cx="4016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8"/>
          <p:cNvCxnSpPr/>
          <p:nvPr/>
        </p:nvCxnSpPr>
        <p:spPr>
          <a:xfrm>
            <a:off x="2817813" y="1320800"/>
            <a:ext cx="3524250" cy="446088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49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63237"/>
              </p:ext>
            </p:extLst>
          </p:nvPr>
        </p:nvGraphicFramePr>
        <p:xfrm>
          <a:off x="4475163" y="1138238"/>
          <a:ext cx="555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Уравнение" r:id="rId14" imgW="228600" imgH="241200" progId="Equation.3">
                  <p:embed/>
                </p:oleObj>
              </mc:Choice>
              <mc:Fallback>
                <p:oleObj name="Уравнение" r:id="rId14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1138238"/>
                        <a:ext cx="5556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434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38"/>
          <p:cNvCxnSpPr/>
          <p:nvPr/>
        </p:nvCxnSpPr>
        <p:spPr>
          <a:xfrm>
            <a:off x="2957513" y="2387600"/>
            <a:ext cx="3525837" cy="4445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2382838" y="1766888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1766888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4719638" y="2670175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2670175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38"/>
          <p:cNvCxnSpPr/>
          <p:nvPr/>
        </p:nvCxnSpPr>
        <p:spPr>
          <a:xfrm flipH="1" flipV="1">
            <a:off x="2817813" y="1284288"/>
            <a:ext cx="147637" cy="11033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8"/>
          <p:cNvCxnSpPr/>
          <p:nvPr/>
        </p:nvCxnSpPr>
        <p:spPr>
          <a:xfrm flipH="1">
            <a:off x="1852613" y="2384425"/>
            <a:ext cx="1144587" cy="7350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8"/>
          <p:cNvCxnSpPr/>
          <p:nvPr/>
        </p:nvCxnSpPr>
        <p:spPr>
          <a:xfrm flipH="1">
            <a:off x="2425700" y="2419350"/>
            <a:ext cx="539750" cy="20510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8"/>
          <p:cNvCxnSpPr/>
          <p:nvPr/>
        </p:nvCxnSpPr>
        <p:spPr>
          <a:xfrm>
            <a:off x="2957513" y="2387600"/>
            <a:ext cx="377825" cy="889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9" name="Objekt 26"/>
          <p:cNvGraphicFramePr>
            <a:graphicFrameLocks noChangeAspect="1"/>
          </p:cNvGraphicFramePr>
          <p:nvPr/>
        </p:nvGraphicFramePr>
        <p:xfrm>
          <a:off x="2892425" y="3038475"/>
          <a:ext cx="4016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Formel" r:id="rId8" imgW="165028" imgH="228501" progId="Equation.3">
                  <p:embed/>
                </p:oleObj>
              </mc:Choice>
              <mc:Fallback>
                <p:oleObj name="Formel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3038475"/>
                        <a:ext cx="4016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kt 27"/>
          <p:cNvGraphicFramePr>
            <a:graphicFrameLocks noChangeAspect="1"/>
          </p:cNvGraphicFramePr>
          <p:nvPr/>
        </p:nvGraphicFramePr>
        <p:xfrm>
          <a:off x="2124075" y="363696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Formel" r:id="rId10" imgW="164885" imgH="215619" progId="Equation.3">
                  <p:embed/>
                </p:oleObj>
              </mc:Choice>
              <mc:Fallback>
                <p:oleObj name="Formel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3696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kt 28"/>
          <p:cNvGraphicFramePr>
            <a:graphicFrameLocks noChangeAspect="1"/>
          </p:cNvGraphicFramePr>
          <p:nvPr/>
        </p:nvGraphicFramePr>
        <p:xfrm>
          <a:off x="1852613" y="2435225"/>
          <a:ext cx="401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435225"/>
                        <a:ext cx="4016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8"/>
          <p:cNvCxnSpPr/>
          <p:nvPr/>
        </p:nvCxnSpPr>
        <p:spPr>
          <a:xfrm>
            <a:off x="2817813" y="1320800"/>
            <a:ext cx="3524250" cy="446088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8"/>
          <p:cNvCxnSpPr/>
          <p:nvPr/>
        </p:nvCxnSpPr>
        <p:spPr>
          <a:xfrm>
            <a:off x="6342063" y="1749425"/>
            <a:ext cx="377825" cy="88900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74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993508"/>
              </p:ext>
            </p:extLst>
          </p:nvPr>
        </p:nvGraphicFramePr>
        <p:xfrm>
          <a:off x="4459288" y="1069975"/>
          <a:ext cx="5572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Уравнение" r:id="rId14" imgW="228600" imgH="241200" progId="Equation.3">
                  <p:embed/>
                </p:oleObj>
              </mc:Choice>
              <mc:Fallback>
                <p:oleObj name="Уравнение" r:id="rId14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069975"/>
                        <a:ext cx="5572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685522"/>
              </p:ext>
            </p:extLst>
          </p:nvPr>
        </p:nvGraphicFramePr>
        <p:xfrm>
          <a:off x="6499225" y="1765300"/>
          <a:ext cx="5572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Уравнение" r:id="rId16" imgW="228600" imgH="253800" progId="Equation.3">
                  <p:embed/>
                </p:oleObj>
              </mc:Choice>
              <mc:Fallback>
                <p:oleObj name="Уравнение" r:id="rId16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1765300"/>
                        <a:ext cx="5572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601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38"/>
          <p:cNvCxnSpPr/>
          <p:nvPr/>
        </p:nvCxnSpPr>
        <p:spPr>
          <a:xfrm>
            <a:off x="2957513" y="2387600"/>
            <a:ext cx="3525837" cy="4445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2382838" y="1766888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1766888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4719638" y="2670175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2670175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38"/>
          <p:cNvCxnSpPr/>
          <p:nvPr/>
        </p:nvCxnSpPr>
        <p:spPr>
          <a:xfrm flipH="1" flipV="1">
            <a:off x="2817813" y="1284288"/>
            <a:ext cx="147637" cy="11033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8"/>
          <p:cNvCxnSpPr/>
          <p:nvPr/>
        </p:nvCxnSpPr>
        <p:spPr>
          <a:xfrm flipH="1">
            <a:off x="1852613" y="2384425"/>
            <a:ext cx="1144587" cy="7350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8"/>
          <p:cNvCxnSpPr/>
          <p:nvPr/>
        </p:nvCxnSpPr>
        <p:spPr>
          <a:xfrm flipH="1">
            <a:off x="2425700" y="2419350"/>
            <a:ext cx="539750" cy="20510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8"/>
          <p:cNvCxnSpPr/>
          <p:nvPr/>
        </p:nvCxnSpPr>
        <p:spPr>
          <a:xfrm>
            <a:off x="2957513" y="2387600"/>
            <a:ext cx="377825" cy="889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93" name="Objekt 26"/>
          <p:cNvGraphicFramePr>
            <a:graphicFrameLocks noChangeAspect="1"/>
          </p:cNvGraphicFramePr>
          <p:nvPr/>
        </p:nvGraphicFramePr>
        <p:xfrm>
          <a:off x="2892425" y="3038475"/>
          <a:ext cx="4016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Formel" r:id="rId8" imgW="165028" imgH="228501" progId="Equation.3">
                  <p:embed/>
                </p:oleObj>
              </mc:Choice>
              <mc:Fallback>
                <p:oleObj name="Formel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3038475"/>
                        <a:ext cx="4016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kt 27"/>
          <p:cNvGraphicFramePr>
            <a:graphicFrameLocks noChangeAspect="1"/>
          </p:cNvGraphicFramePr>
          <p:nvPr/>
        </p:nvGraphicFramePr>
        <p:xfrm>
          <a:off x="2124075" y="363696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Formel" r:id="rId10" imgW="164885" imgH="215619" progId="Equation.3">
                  <p:embed/>
                </p:oleObj>
              </mc:Choice>
              <mc:Fallback>
                <p:oleObj name="Formel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3696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kt 28"/>
          <p:cNvGraphicFramePr>
            <a:graphicFrameLocks noChangeAspect="1"/>
          </p:cNvGraphicFramePr>
          <p:nvPr/>
        </p:nvGraphicFramePr>
        <p:xfrm>
          <a:off x="1852613" y="2435225"/>
          <a:ext cx="401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6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435225"/>
                        <a:ext cx="4016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8"/>
          <p:cNvCxnSpPr/>
          <p:nvPr/>
        </p:nvCxnSpPr>
        <p:spPr>
          <a:xfrm>
            <a:off x="2817813" y="1320800"/>
            <a:ext cx="3524250" cy="446088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8"/>
          <p:cNvCxnSpPr/>
          <p:nvPr/>
        </p:nvCxnSpPr>
        <p:spPr>
          <a:xfrm>
            <a:off x="6342063" y="1749425"/>
            <a:ext cx="377825" cy="88900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178550" y="2638425"/>
            <a:ext cx="541338" cy="205105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99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12217"/>
              </p:ext>
            </p:extLst>
          </p:nvPr>
        </p:nvGraphicFramePr>
        <p:xfrm>
          <a:off x="4459288" y="1069975"/>
          <a:ext cx="5572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Уравнение" r:id="rId14" imgW="228600" imgH="241200" progId="Equation.3">
                  <p:embed/>
                </p:oleObj>
              </mc:Choice>
              <mc:Fallback>
                <p:oleObj name="Уравнение" r:id="rId14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069975"/>
                        <a:ext cx="5572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92191"/>
              </p:ext>
            </p:extLst>
          </p:nvPr>
        </p:nvGraphicFramePr>
        <p:xfrm>
          <a:off x="6499225" y="1765300"/>
          <a:ext cx="5572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Уравнение" r:id="rId16" imgW="228600" imgH="253800" progId="Equation.3">
                  <p:embed/>
                </p:oleObj>
              </mc:Choice>
              <mc:Fallback>
                <p:oleObj name="Уравнение" r:id="rId16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1765300"/>
                        <a:ext cx="5572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01471"/>
              </p:ext>
            </p:extLst>
          </p:nvPr>
        </p:nvGraphicFramePr>
        <p:xfrm>
          <a:off x="6453188" y="3382963"/>
          <a:ext cx="5572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Уравнение" r:id="rId18" imgW="228600" imgH="241200" progId="Equation.3">
                  <p:embed/>
                </p:oleObj>
              </mc:Choice>
              <mc:Fallback>
                <p:oleObj name="Уравнение" r:id="rId18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3382963"/>
                        <a:ext cx="5572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896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38"/>
          <p:cNvCxnSpPr/>
          <p:nvPr/>
        </p:nvCxnSpPr>
        <p:spPr>
          <a:xfrm>
            <a:off x="2957513" y="2387600"/>
            <a:ext cx="3525837" cy="4445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2382838" y="1766888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1766888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4719638" y="2670175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2670175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38"/>
          <p:cNvCxnSpPr/>
          <p:nvPr/>
        </p:nvCxnSpPr>
        <p:spPr>
          <a:xfrm flipH="1" flipV="1">
            <a:off x="2817813" y="1284288"/>
            <a:ext cx="147637" cy="11033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8"/>
          <p:cNvCxnSpPr/>
          <p:nvPr/>
        </p:nvCxnSpPr>
        <p:spPr>
          <a:xfrm flipH="1">
            <a:off x="1852613" y="2384425"/>
            <a:ext cx="1144587" cy="7350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8"/>
          <p:cNvCxnSpPr/>
          <p:nvPr/>
        </p:nvCxnSpPr>
        <p:spPr>
          <a:xfrm flipH="1">
            <a:off x="2425700" y="2419350"/>
            <a:ext cx="539750" cy="20510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8"/>
          <p:cNvCxnSpPr/>
          <p:nvPr/>
        </p:nvCxnSpPr>
        <p:spPr>
          <a:xfrm>
            <a:off x="2957513" y="2387600"/>
            <a:ext cx="377825" cy="889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7" name="Objekt 26"/>
          <p:cNvGraphicFramePr>
            <a:graphicFrameLocks noChangeAspect="1"/>
          </p:cNvGraphicFramePr>
          <p:nvPr/>
        </p:nvGraphicFramePr>
        <p:xfrm>
          <a:off x="2892425" y="3038475"/>
          <a:ext cx="4016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Formel" r:id="rId8" imgW="165028" imgH="228501" progId="Equation.3">
                  <p:embed/>
                </p:oleObj>
              </mc:Choice>
              <mc:Fallback>
                <p:oleObj name="Formel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3038475"/>
                        <a:ext cx="4016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kt 27"/>
          <p:cNvGraphicFramePr>
            <a:graphicFrameLocks noChangeAspect="1"/>
          </p:cNvGraphicFramePr>
          <p:nvPr/>
        </p:nvGraphicFramePr>
        <p:xfrm>
          <a:off x="2124075" y="363696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1" name="Formel" r:id="rId10" imgW="164885" imgH="215619" progId="Equation.3">
                  <p:embed/>
                </p:oleObj>
              </mc:Choice>
              <mc:Fallback>
                <p:oleObj name="Formel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3696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kt 28"/>
          <p:cNvGraphicFramePr>
            <a:graphicFrameLocks noChangeAspect="1"/>
          </p:cNvGraphicFramePr>
          <p:nvPr/>
        </p:nvGraphicFramePr>
        <p:xfrm>
          <a:off x="1852613" y="2435225"/>
          <a:ext cx="401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435225"/>
                        <a:ext cx="4016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8"/>
          <p:cNvCxnSpPr/>
          <p:nvPr/>
        </p:nvCxnSpPr>
        <p:spPr>
          <a:xfrm>
            <a:off x="2817813" y="1320800"/>
            <a:ext cx="3524250" cy="446088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8"/>
          <p:cNvCxnSpPr/>
          <p:nvPr/>
        </p:nvCxnSpPr>
        <p:spPr>
          <a:xfrm>
            <a:off x="6342063" y="1749425"/>
            <a:ext cx="377825" cy="88900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178550" y="2638425"/>
            <a:ext cx="541338" cy="205105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8"/>
          <p:cNvCxnSpPr/>
          <p:nvPr/>
        </p:nvCxnSpPr>
        <p:spPr>
          <a:xfrm flipH="1">
            <a:off x="5026025" y="4689475"/>
            <a:ext cx="1144588" cy="735013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24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90096"/>
              </p:ext>
            </p:extLst>
          </p:nvPr>
        </p:nvGraphicFramePr>
        <p:xfrm>
          <a:off x="4459288" y="1069975"/>
          <a:ext cx="5572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" name="Уравнение" r:id="rId14" imgW="228600" imgH="241200" progId="Equation.3">
                  <p:embed/>
                </p:oleObj>
              </mc:Choice>
              <mc:Fallback>
                <p:oleObj name="Уравнение" r:id="rId14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069975"/>
                        <a:ext cx="5572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00247"/>
              </p:ext>
            </p:extLst>
          </p:nvPr>
        </p:nvGraphicFramePr>
        <p:xfrm>
          <a:off x="6499225" y="1765300"/>
          <a:ext cx="5572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" name="Уравнение" r:id="rId16" imgW="228600" imgH="253800" progId="Equation.3">
                  <p:embed/>
                </p:oleObj>
              </mc:Choice>
              <mc:Fallback>
                <p:oleObj name="Уравнение" r:id="rId16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1765300"/>
                        <a:ext cx="5572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73071"/>
              </p:ext>
            </p:extLst>
          </p:nvPr>
        </p:nvGraphicFramePr>
        <p:xfrm>
          <a:off x="6453188" y="3382963"/>
          <a:ext cx="5572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" name="Уравнение" r:id="rId18" imgW="228600" imgH="241200" progId="Equation.3">
                  <p:embed/>
                </p:oleObj>
              </mc:Choice>
              <mc:Fallback>
                <p:oleObj name="Уравнение" r:id="rId18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3382963"/>
                        <a:ext cx="5572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k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791115"/>
              </p:ext>
            </p:extLst>
          </p:nvPr>
        </p:nvGraphicFramePr>
        <p:xfrm>
          <a:off x="5653088" y="4995863"/>
          <a:ext cx="5556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" name="Уравнение" r:id="rId20" imgW="228600" imgH="253800" progId="Equation.3">
                  <p:embed/>
                </p:oleObj>
              </mc:Choice>
              <mc:Fallback>
                <p:oleObj name="Уравнение" r:id="rId20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4995863"/>
                        <a:ext cx="5556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45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38"/>
          <p:cNvCxnSpPr/>
          <p:nvPr/>
        </p:nvCxnSpPr>
        <p:spPr>
          <a:xfrm>
            <a:off x="2957513" y="2387600"/>
            <a:ext cx="3525837" cy="4445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2382838" y="1766888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4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1766888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719638" y="2670175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5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2670175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38"/>
          <p:cNvCxnSpPr/>
          <p:nvPr/>
        </p:nvCxnSpPr>
        <p:spPr>
          <a:xfrm flipH="1" flipV="1">
            <a:off x="2817813" y="1284288"/>
            <a:ext cx="147637" cy="11033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8"/>
          <p:cNvCxnSpPr/>
          <p:nvPr/>
        </p:nvCxnSpPr>
        <p:spPr>
          <a:xfrm flipH="1">
            <a:off x="1852613" y="2384425"/>
            <a:ext cx="1144587" cy="7350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20"/>
          <p:cNvCxnSpPr/>
          <p:nvPr/>
        </p:nvCxnSpPr>
        <p:spPr>
          <a:xfrm>
            <a:off x="2965450" y="2387600"/>
            <a:ext cx="2092325" cy="3024188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40" name="Object 11"/>
          <p:cNvGraphicFramePr>
            <a:graphicFrameLocks noChangeAspect="1"/>
          </p:cNvGraphicFramePr>
          <p:nvPr/>
        </p:nvGraphicFramePr>
        <p:xfrm>
          <a:off x="3811588" y="4176713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" name="Formel" r:id="rId8" imgW="164885" imgH="164885" progId="Equation.3">
                  <p:embed/>
                </p:oleObj>
              </mc:Choice>
              <mc:Fallback>
                <p:oleObj name="Formel" r:id="rId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4176713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38"/>
          <p:cNvCxnSpPr/>
          <p:nvPr/>
        </p:nvCxnSpPr>
        <p:spPr>
          <a:xfrm flipH="1">
            <a:off x="2425700" y="2419350"/>
            <a:ext cx="539750" cy="20510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8"/>
          <p:cNvCxnSpPr/>
          <p:nvPr/>
        </p:nvCxnSpPr>
        <p:spPr>
          <a:xfrm>
            <a:off x="2957513" y="2387600"/>
            <a:ext cx="377825" cy="889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43" name="Objekt 26"/>
          <p:cNvGraphicFramePr>
            <a:graphicFrameLocks noChangeAspect="1"/>
          </p:cNvGraphicFramePr>
          <p:nvPr/>
        </p:nvGraphicFramePr>
        <p:xfrm>
          <a:off x="2892425" y="3038475"/>
          <a:ext cx="4016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" name="Formel" r:id="rId10" imgW="165028" imgH="228501" progId="Equation.3">
                  <p:embed/>
                </p:oleObj>
              </mc:Choice>
              <mc:Fallback>
                <p:oleObj name="Formel" r:id="rId10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3038475"/>
                        <a:ext cx="4016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kt 27"/>
          <p:cNvGraphicFramePr>
            <a:graphicFrameLocks noChangeAspect="1"/>
          </p:cNvGraphicFramePr>
          <p:nvPr/>
        </p:nvGraphicFramePr>
        <p:xfrm>
          <a:off x="2124075" y="363696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8" name="Formel" r:id="rId12" imgW="164885" imgH="215619" progId="Equation.3">
                  <p:embed/>
                </p:oleObj>
              </mc:Choice>
              <mc:Fallback>
                <p:oleObj name="Formel" r:id="rId12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3696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kt 28"/>
          <p:cNvGraphicFramePr>
            <a:graphicFrameLocks noChangeAspect="1"/>
          </p:cNvGraphicFramePr>
          <p:nvPr/>
        </p:nvGraphicFramePr>
        <p:xfrm>
          <a:off x="1852613" y="2435225"/>
          <a:ext cx="401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" name="Formel" r:id="rId14" imgW="165028" imgH="228501" progId="Equation.3">
                  <p:embed/>
                </p:oleObj>
              </mc:Choice>
              <mc:Fallback>
                <p:oleObj name="Formel" r:id="rId14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435225"/>
                        <a:ext cx="4016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8"/>
          <p:cNvCxnSpPr/>
          <p:nvPr/>
        </p:nvCxnSpPr>
        <p:spPr>
          <a:xfrm>
            <a:off x="2817813" y="1320800"/>
            <a:ext cx="3524250" cy="446088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8"/>
          <p:cNvCxnSpPr/>
          <p:nvPr/>
        </p:nvCxnSpPr>
        <p:spPr>
          <a:xfrm>
            <a:off x="6342063" y="1749425"/>
            <a:ext cx="377825" cy="88900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178550" y="2638425"/>
            <a:ext cx="541338" cy="205105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8"/>
          <p:cNvCxnSpPr/>
          <p:nvPr/>
        </p:nvCxnSpPr>
        <p:spPr>
          <a:xfrm flipH="1">
            <a:off x="5026025" y="4689475"/>
            <a:ext cx="1144588" cy="735013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50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141989"/>
              </p:ext>
            </p:extLst>
          </p:nvPr>
        </p:nvGraphicFramePr>
        <p:xfrm>
          <a:off x="4459288" y="1069975"/>
          <a:ext cx="5572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" name="Уравнение" r:id="rId16" imgW="228600" imgH="241200" progId="Equation.3">
                  <p:embed/>
                </p:oleObj>
              </mc:Choice>
              <mc:Fallback>
                <p:oleObj name="Уравнение" r:id="rId1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069975"/>
                        <a:ext cx="5572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687225"/>
              </p:ext>
            </p:extLst>
          </p:nvPr>
        </p:nvGraphicFramePr>
        <p:xfrm>
          <a:off x="6499225" y="1765300"/>
          <a:ext cx="5572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" name="Уравнение" r:id="rId18" imgW="228600" imgH="253800" progId="Equation.3">
                  <p:embed/>
                </p:oleObj>
              </mc:Choice>
              <mc:Fallback>
                <p:oleObj name="Уравнение" r:id="rId18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1765300"/>
                        <a:ext cx="5572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252308"/>
              </p:ext>
            </p:extLst>
          </p:nvPr>
        </p:nvGraphicFramePr>
        <p:xfrm>
          <a:off x="6453188" y="3382963"/>
          <a:ext cx="5572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2" name="Уравнение" r:id="rId20" imgW="228600" imgH="241200" progId="Equation.3">
                  <p:embed/>
                </p:oleObj>
              </mc:Choice>
              <mc:Fallback>
                <p:oleObj name="Уравнение" r:id="rId20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3382963"/>
                        <a:ext cx="5572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k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897598"/>
              </p:ext>
            </p:extLst>
          </p:nvPr>
        </p:nvGraphicFramePr>
        <p:xfrm>
          <a:off x="5653088" y="4995863"/>
          <a:ext cx="5556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3" name="Уравнение" r:id="rId22" imgW="228600" imgH="253800" progId="Equation.3">
                  <p:embed/>
                </p:oleObj>
              </mc:Choice>
              <mc:Fallback>
                <p:oleObj name="Уравнение" r:id="rId22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4995863"/>
                        <a:ext cx="5556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AA918F93-441C-4AD8-9E25-BA7B57319D0F}"/>
              </a:ext>
            </a:extLst>
          </p:cNvPr>
          <p:cNvSpPr txBox="1"/>
          <p:nvPr/>
        </p:nvSpPr>
        <p:spPr>
          <a:xfrm>
            <a:off x="196532" y="5462588"/>
            <a:ext cx="86248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bg-BG" dirty="0"/>
              <a:t>Избираме една от силите за базова (в случая </a:t>
            </a: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bg-BG" dirty="0"/>
              <a:t>).</a:t>
            </a:r>
          </a:p>
          <a:p>
            <a:pPr marL="342900" indent="-342900">
              <a:buAutoNum type="arabicPeriod"/>
            </a:pPr>
            <a:r>
              <a:rPr lang="bg-BG" dirty="0"/>
              <a:t> Транслират се последователно останалите сили така, че всяка следваща да </a:t>
            </a:r>
          </a:p>
          <a:p>
            <a:r>
              <a:rPr lang="bg-BG" dirty="0"/>
              <a:t>започва от края на предходната</a:t>
            </a:r>
            <a:r>
              <a:rPr lang="en-US" dirty="0"/>
              <a:t> (</a:t>
            </a:r>
            <a:r>
              <a:rPr lang="bg-BG" dirty="0"/>
              <a:t>в случая – </a:t>
            </a:r>
            <a:r>
              <a:rPr lang="en-US" dirty="0"/>
              <a:t>F</a:t>
            </a:r>
            <a:r>
              <a:rPr lang="bg-BG" baseline="-25000" dirty="0"/>
              <a:t>2</a:t>
            </a:r>
            <a:r>
              <a:rPr lang="bg-BG" dirty="0"/>
              <a:t>,</a:t>
            </a:r>
            <a:r>
              <a:rPr lang="bg-BG" baseline="-25000" dirty="0"/>
              <a:t> </a:t>
            </a:r>
            <a:r>
              <a:rPr lang="en-US" dirty="0"/>
              <a:t>F</a:t>
            </a:r>
            <a:r>
              <a:rPr lang="bg-BG" baseline="-25000" dirty="0"/>
              <a:t>3</a:t>
            </a:r>
            <a:r>
              <a:rPr lang="bg-BG" dirty="0"/>
              <a:t>,</a:t>
            </a:r>
            <a:r>
              <a:rPr lang="bg-BG" baseline="-25000" dirty="0"/>
              <a:t> </a:t>
            </a:r>
            <a:r>
              <a:rPr lang="en-US" dirty="0"/>
              <a:t>F</a:t>
            </a:r>
            <a:r>
              <a:rPr lang="bg-BG" baseline="-25000" dirty="0"/>
              <a:t>4 </a:t>
            </a:r>
            <a:r>
              <a:rPr lang="bg-BG" dirty="0"/>
              <a:t>и</a:t>
            </a:r>
            <a:r>
              <a:rPr lang="bg-BG" baseline="-25000" dirty="0"/>
              <a:t> </a:t>
            </a:r>
            <a:r>
              <a:rPr lang="en-US" dirty="0"/>
              <a:t>F</a:t>
            </a:r>
            <a:r>
              <a:rPr lang="bg-BG" baseline="-25000" dirty="0"/>
              <a:t>5</a:t>
            </a:r>
            <a:r>
              <a:rPr lang="en-US" dirty="0"/>
              <a:t>)</a:t>
            </a:r>
            <a:r>
              <a:rPr lang="bg-BG" dirty="0"/>
              <a:t>. </a:t>
            </a:r>
          </a:p>
          <a:p>
            <a:r>
              <a:rPr lang="bg-BG" dirty="0"/>
              <a:t>3. Сумата от всички сили е вектор, с начало общата приложна точка на силите и край </a:t>
            </a:r>
          </a:p>
          <a:p>
            <a:r>
              <a:rPr lang="bg-BG" dirty="0"/>
              <a:t>краят на последната транслирана сила.</a:t>
            </a:r>
          </a:p>
        </p:txBody>
      </p:sp>
    </p:spTree>
    <p:extLst>
      <p:ext uri="{BB962C8B-B14F-4D97-AF65-F5344CB8AC3E}">
        <p14:creationId xmlns:p14="http://schemas.microsoft.com/office/powerpoint/2010/main" val="232867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dirty="0"/>
              <a:t>Събиране на сили без обща приложна точка</a:t>
            </a:r>
          </a:p>
        </p:txBody>
      </p:sp>
    </p:spTree>
    <p:extLst>
      <p:ext uri="{BB962C8B-B14F-4D97-AF65-F5344CB8AC3E}">
        <p14:creationId xmlns:p14="http://schemas.microsoft.com/office/powerpoint/2010/main" val="205221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640013"/>
            <a:ext cx="7772400" cy="1470025"/>
          </a:xfrm>
        </p:spPr>
        <p:txBody>
          <a:bodyPr/>
          <a:lstStyle/>
          <a:p>
            <a:pPr eaLnBrk="1" hangingPunct="1"/>
            <a:r>
              <a:rPr lang="bg-BG" altLang="bg-BG" dirty="0"/>
              <a:t>Събиране на сили</a:t>
            </a:r>
            <a:br>
              <a:rPr lang="bg-BG" altLang="bg-BG" dirty="0"/>
            </a:br>
            <a:r>
              <a:rPr lang="bg-BG" altLang="bg-BG" dirty="0"/>
              <a:t>с обща приложна точка</a:t>
            </a:r>
          </a:p>
        </p:txBody>
      </p:sp>
    </p:spTree>
    <p:extLst>
      <p:ext uri="{BB962C8B-B14F-4D97-AF65-F5344CB8AC3E}">
        <p14:creationId xmlns:p14="http://schemas.microsoft.com/office/powerpoint/2010/main" val="2632781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167563" y="5868988"/>
          <a:ext cx="4016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5868988"/>
                        <a:ext cx="4016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685925" y="1104900"/>
          <a:ext cx="434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104900"/>
                        <a:ext cx="434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38"/>
          <p:cNvCxnSpPr/>
          <p:nvPr/>
        </p:nvCxnSpPr>
        <p:spPr>
          <a:xfrm flipV="1">
            <a:off x="1851025" y="638175"/>
            <a:ext cx="793750" cy="1682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8"/>
          <p:cNvCxnSpPr/>
          <p:nvPr/>
        </p:nvCxnSpPr>
        <p:spPr>
          <a:xfrm>
            <a:off x="5999163" y="5608638"/>
            <a:ext cx="29114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783263" y="5394325"/>
            <a:ext cx="430212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673225" y="2106613"/>
            <a:ext cx="430213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7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167563" y="5868988"/>
          <a:ext cx="4016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5868988"/>
                        <a:ext cx="4016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685925" y="1104900"/>
          <a:ext cx="434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104900"/>
                        <a:ext cx="434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8"/>
          <p:cNvCxnSpPr/>
          <p:nvPr/>
        </p:nvCxnSpPr>
        <p:spPr>
          <a:xfrm>
            <a:off x="298450" y="5608638"/>
            <a:ext cx="86121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8"/>
          <p:cNvCxnSpPr/>
          <p:nvPr/>
        </p:nvCxnSpPr>
        <p:spPr>
          <a:xfrm flipV="1">
            <a:off x="298450" y="638175"/>
            <a:ext cx="2346325" cy="49704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8"/>
          <p:cNvCxnSpPr/>
          <p:nvPr/>
        </p:nvCxnSpPr>
        <p:spPr>
          <a:xfrm flipV="1">
            <a:off x="1851025" y="638175"/>
            <a:ext cx="793750" cy="1682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8"/>
          <p:cNvCxnSpPr/>
          <p:nvPr/>
        </p:nvCxnSpPr>
        <p:spPr>
          <a:xfrm>
            <a:off x="5999163" y="5608638"/>
            <a:ext cx="29114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783263" y="5394325"/>
            <a:ext cx="430212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673225" y="2106613"/>
            <a:ext cx="430213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7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167563" y="5868988"/>
          <a:ext cx="4016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5868988"/>
                        <a:ext cx="4016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685925" y="1104900"/>
          <a:ext cx="434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104900"/>
                        <a:ext cx="434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94950"/>
              </p:ext>
            </p:extLst>
          </p:nvPr>
        </p:nvGraphicFramePr>
        <p:xfrm>
          <a:off x="1471613" y="5916190"/>
          <a:ext cx="5667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name="Уравнение" r:id="rId8" imgW="215640" imgH="241200" progId="Equation.3">
                  <p:embed/>
                </p:oleObj>
              </mc:Choice>
              <mc:Fallback>
                <p:oleObj name="Уравнение" r:id="rId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5916190"/>
                        <a:ext cx="5667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8"/>
          <p:cNvCxnSpPr/>
          <p:nvPr/>
        </p:nvCxnSpPr>
        <p:spPr>
          <a:xfrm>
            <a:off x="298450" y="5608638"/>
            <a:ext cx="86121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8"/>
          <p:cNvCxnSpPr/>
          <p:nvPr/>
        </p:nvCxnSpPr>
        <p:spPr>
          <a:xfrm flipV="1">
            <a:off x="298450" y="638175"/>
            <a:ext cx="2346325" cy="49704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8"/>
          <p:cNvCxnSpPr/>
          <p:nvPr/>
        </p:nvCxnSpPr>
        <p:spPr>
          <a:xfrm>
            <a:off x="298450" y="5608638"/>
            <a:ext cx="29114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8"/>
          <p:cNvCxnSpPr/>
          <p:nvPr/>
        </p:nvCxnSpPr>
        <p:spPr>
          <a:xfrm flipV="1">
            <a:off x="298450" y="3925888"/>
            <a:ext cx="792163" cy="1682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8"/>
          <p:cNvCxnSpPr/>
          <p:nvPr/>
        </p:nvCxnSpPr>
        <p:spPr>
          <a:xfrm flipV="1">
            <a:off x="1851025" y="638175"/>
            <a:ext cx="793750" cy="1682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8"/>
          <p:cNvCxnSpPr/>
          <p:nvPr/>
        </p:nvCxnSpPr>
        <p:spPr>
          <a:xfrm>
            <a:off x="5999163" y="5608638"/>
            <a:ext cx="29114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783263" y="5394325"/>
            <a:ext cx="430212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22540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425188"/>
              </p:ext>
            </p:extLst>
          </p:nvPr>
        </p:nvGraphicFramePr>
        <p:xfrm>
          <a:off x="77788" y="4327525"/>
          <a:ext cx="6016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name="Уравнение" r:id="rId10" imgW="228600" imgH="241200" progId="Equation.3">
                  <p:embed/>
                </p:oleObj>
              </mc:Choice>
              <mc:Fallback>
                <p:oleObj name="Уравнение" r:id="rId10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4327525"/>
                        <a:ext cx="6016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Ellipse 48"/>
          <p:cNvSpPr/>
          <p:nvPr/>
        </p:nvSpPr>
        <p:spPr>
          <a:xfrm>
            <a:off x="1673225" y="2106613"/>
            <a:ext cx="430213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3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167563" y="5868988"/>
          <a:ext cx="4016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5868988"/>
                        <a:ext cx="4016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685925" y="1104900"/>
          <a:ext cx="434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104900"/>
                        <a:ext cx="434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452155"/>
              </p:ext>
            </p:extLst>
          </p:nvPr>
        </p:nvGraphicFramePr>
        <p:xfrm>
          <a:off x="1484983" y="5916190"/>
          <a:ext cx="5667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Уравнение" r:id="rId8" imgW="215640" imgH="241200" progId="Equation.3">
                  <p:embed/>
                </p:oleObj>
              </mc:Choice>
              <mc:Fallback>
                <p:oleObj name="Уравнение" r:id="rId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983" y="5916190"/>
                        <a:ext cx="5667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8"/>
          <p:cNvCxnSpPr/>
          <p:nvPr/>
        </p:nvCxnSpPr>
        <p:spPr>
          <a:xfrm>
            <a:off x="298450" y="5608638"/>
            <a:ext cx="86121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8"/>
          <p:cNvCxnSpPr/>
          <p:nvPr/>
        </p:nvCxnSpPr>
        <p:spPr>
          <a:xfrm flipV="1">
            <a:off x="298450" y="638175"/>
            <a:ext cx="2346325" cy="49704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8"/>
          <p:cNvCxnSpPr/>
          <p:nvPr/>
        </p:nvCxnSpPr>
        <p:spPr>
          <a:xfrm>
            <a:off x="298450" y="5608638"/>
            <a:ext cx="29114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8"/>
          <p:cNvCxnSpPr/>
          <p:nvPr/>
        </p:nvCxnSpPr>
        <p:spPr>
          <a:xfrm flipV="1">
            <a:off x="298450" y="3925888"/>
            <a:ext cx="792163" cy="1682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8"/>
          <p:cNvCxnSpPr/>
          <p:nvPr/>
        </p:nvCxnSpPr>
        <p:spPr>
          <a:xfrm>
            <a:off x="1090613" y="3940175"/>
            <a:ext cx="2911475" cy="0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8"/>
          <p:cNvCxnSpPr/>
          <p:nvPr/>
        </p:nvCxnSpPr>
        <p:spPr>
          <a:xfrm flipV="1">
            <a:off x="1851025" y="638175"/>
            <a:ext cx="793750" cy="1682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8"/>
          <p:cNvCxnSpPr/>
          <p:nvPr/>
        </p:nvCxnSpPr>
        <p:spPr>
          <a:xfrm>
            <a:off x="5999163" y="5608638"/>
            <a:ext cx="29114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783263" y="5394325"/>
            <a:ext cx="430212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23565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088521"/>
              </p:ext>
            </p:extLst>
          </p:nvPr>
        </p:nvGraphicFramePr>
        <p:xfrm>
          <a:off x="2143720" y="3356992"/>
          <a:ext cx="700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Уравнение" r:id="rId10" imgW="266400" imgH="241200" progId="Equation.3">
                  <p:embed/>
                </p:oleObj>
              </mc:Choice>
              <mc:Fallback>
                <p:oleObj name="Уравнение" r:id="rId10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720" y="3356992"/>
                        <a:ext cx="7000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52005"/>
              </p:ext>
            </p:extLst>
          </p:nvPr>
        </p:nvGraphicFramePr>
        <p:xfrm>
          <a:off x="77788" y="4327525"/>
          <a:ext cx="6016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Уравнение" r:id="rId12" imgW="228600" imgH="241200" progId="Equation.3">
                  <p:embed/>
                </p:oleObj>
              </mc:Choice>
              <mc:Fallback>
                <p:oleObj name="Уравнение" r:id="rId12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4327525"/>
                        <a:ext cx="6016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Ellipse 48"/>
          <p:cNvSpPr/>
          <p:nvPr/>
        </p:nvSpPr>
        <p:spPr>
          <a:xfrm>
            <a:off x="1673225" y="2106613"/>
            <a:ext cx="430213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2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167563" y="5868988"/>
          <a:ext cx="4016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4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5868988"/>
                        <a:ext cx="4016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685925" y="1104900"/>
          <a:ext cx="434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104900"/>
                        <a:ext cx="434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641271"/>
              </p:ext>
            </p:extLst>
          </p:nvPr>
        </p:nvGraphicFramePr>
        <p:xfrm>
          <a:off x="1471613" y="5845175"/>
          <a:ext cx="5667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" name="Уравнение" r:id="rId8" imgW="215640" imgH="241200" progId="Equation.3">
                  <p:embed/>
                </p:oleObj>
              </mc:Choice>
              <mc:Fallback>
                <p:oleObj name="Уравнение" r:id="rId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5845175"/>
                        <a:ext cx="5667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1"/>
          <p:cNvGraphicFramePr>
            <a:graphicFrameLocks noChangeAspect="1"/>
          </p:cNvGraphicFramePr>
          <p:nvPr/>
        </p:nvGraphicFramePr>
        <p:xfrm>
          <a:off x="1554163" y="4449763"/>
          <a:ext cx="431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" name="Formel" r:id="rId10" imgW="164885" imgH="164885" progId="Equation.3">
                  <p:embed/>
                </p:oleObj>
              </mc:Choice>
              <mc:Fallback>
                <p:oleObj name="Formel" r:id="rId10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4449763"/>
                        <a:ext cx="431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8"/>
          <p:cNvCxnSpPr/>
          <p:nvPr/>
        </p:nvCxnSpPr>
        <p:spPr>
          <a:xfrm>
            <a:off x="298450" y="5608638"/>
            <a:ext cx="86121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8"/>
          <p:cNvCxnSpPr/>
          <p:nvPr/>
        </p:nvCxnSpPr>
        <p:spPr>
          <a:xfrm flipV="1">
            <a:off x="298450" y="638175"/>
            <a:ext cx="2346325" cy="49704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8"/>
          <p:cNvCxnSpPr/>
          <p:nvPr/>
        </p:nvCxnSpPr>
        <p:spPr>
          <a:xfrm>
            <a:off x="298450" y="5608638"/>
            <a:ext cx="29114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8"/>
          <p:cNvCxnSpPr/>
          <p:nvPr/>
        </p:nvCxnSpPr>
        <p:spPr>
          <a:xfrm flipV="1">
            <a:off x="298450" y="3925888"/>
            <a:ext cx="792163" cy="1682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8"/>
          <p:cNvCxnSpPr/>
          <p:nvPr/>
        </p:nvCxnSpPr>
        <p:spPr>
          <a:xfrm>
            <a:off x="1090613" y="3940175"/>
            <a:ext cx="2911475" cy="0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0"/>
          <p:cNvCxnSpPr/>
          <p:nvPr/>
        </p:nvCxnSpPr>
        <p:spPr>
          <a:xfrm flipV="1">
            <a:off x="298450" y="3940175"/>
            <a:ext cx="3703638" cy="1668463"/>
          </a:xfrm>
          <a:prstGeom prst="straightConnector1">
            <a:avLst/>
          </a:prstGeom>
          <a:ln w="762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8"/>
          <p:cNvCxnSpPr/>
          <p:nvPr/>
        </p:nvCxnSpPr>
        <p:spPr>
          <a:xfrm flipV="1">
            <a:off x="1851025" y="638175"/>
            <a:ext cx="793750" cy="1682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8"/>
          <p:cNvCxnSpPr/>
          <p:nvPr/>
        </p:nvCxnSpPr>
        <p:spPr>
          <a:xfrm>
            <a:off x="5999163" y="5608638"/>
            <a:ext cx="291147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783263" y="5394325"/>
            <a:ext cx="430212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24591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5315"/>
              </p:ext>
            </p:extLst>
          </p:nvPr>
        </p:nvGraphicFramePr>
        <p:xfrm>
          <a:off x="2095500" y="3487738"/>
          <a:ext cx="700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" name="Уравнение" r:id="rId12" imgW="266400" imgH="241200" progId="Equation.3">
                  <p:embed/>
                </p:oleObj>
              </mc:Choice>
              <mc:Fallback>
                <p:oleObj name="Уравнение" r:id="rId12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487738"/>
                        <a:ext cx="7000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2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025685"/>
              </p:ext>
            </p:extLst>
          </p:nvPr>
        </p:nvGraphicFramePr>
        <p:xfrm>
          <a:off x="77788" y="4327525"/>
          <a:ext cx="6016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Уравнение" r:id="rId14" imgW="228600" imgH="241200" progId="Equation.3">
                  <p:embed/>
                </p:oleObj>
              </mc:Choice>
              <mc:Fallback>
                <p:oleObj name="Уравнение" r:id="rId14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4327525"/>
                        <a:ext cx="6016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Ellipse 48"/>
          <p:cNvSpPr/>
          <p:nvPr/>
        </p:nvSpPr>
        <p:spPr>
          <a:xfrm>
            <a:off x="1673225" y="2106613"/>
            <a:ext cx="430213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0DA56AED-BCEE-419C-8951-0FE0E96D3BDC}"/>
              </a:ext>
            </a:extLst>
          </p:cNvPr>
          <p:cNvSpPr txBox="1"/>
          <p:nvPr/>
        </p:nvSpPr>
        <p:spPr>
          <a:xfrm>
            <a:off x="4002088" y="638175"/>
            <a:ext cx="48024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bg-BG" dirty="0"/>
              <a:t>Построяват се две прави през векторите на</a:t>
            </a:r>
          </a:p>
          <a:p>
            <a:r>
              <a:rPr lang="bg-BG" dirty="0"/>
              <a:t>събираните сили.</a:t>
            </a:r>
          </a:p>
          <a:p>
            <a:r>
              <a:rPr lang="bg-BG" dirty="0"/>
              <a:t>2. Нанася се пресечната точка на двете прави.</a:t>
            </a:r>
          </a:p>
          <a:p>
            <a:r>
              <a:rPr lang="bg-BG" dirty="0"/>
              <a:t>3. Транслират се двете събирани сили до тази </a:t>
            </a:r>
          </a:p>
          <a:p>
            <a:r>
              <a:rPr lang="bg-BG" dirty="0"/>
              <a:t>пресечна точка.</a:t>
            </a:r>
          </a:p>
          <a:p>
            <a:r>
              <a:rPr lang="bg-BG" dirty="0"/>
              <a:t>4. Прилага се правилото на </a:t>
            </a:r>
            <a:r>
              <a:rPr lang="bg-BG" dirty="0" err="1"/>
              <a:t>паралелограмата</a:t>
            </a:r>
            <a:endParaRPr lang="bg-BG" dirty="0"/>
          </a:p>
          <a:p>
            <a:r>
              <a:rPr lang="bg-BG" dirty="0"/>
              <a:t>или на триъгълника, за да се намери равно-</a:t>
            </a:r>
          </a:p>
          <a:p>
            <a:r>
              <a:rPr lang="bg-BG" dirty="0"/>
              <a:t>действащата сила </a:t>
            </a:r>
            <a:r>
              <a:rPr lang="en-US" dirty="0"/>
              <a:t>R.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78892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71538" y="1890713"/>
            <a:ext cx="73469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dirty="0">
                <a:solidFill>
                  <a:prstClr val="black"/>
                </a:solidFill>
              </a:rPr>
              <a:t>Събиране на двойка сили</a:t>
            </a:r>
            <a:endParaRPr lang="de-DE" dirty="0">
              <a:solidFill>
                <a:prstClr val="black"/>
              </a:solidFill>
            </a:endParaRPr>
          </a:p>
          <a:p>
            <a:pPr algn="l" eaLnBrk="1" hangingPunct="1">
              <a:defRPr/>
            </a:pPr>
            <a:endParaRPr lang="de-DE" dirty="0">
              <a:solidFill>
                <a:prstClr val="black"/>
              </a:solidFill>
            </a:endParaRP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bg-BG" dirty="0">
                <a:solidFill>
                  <a:prstClr val="black"/>
                </a:solidFill>
              </a:rPr>
              <a:t>успоредни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bg-BG" dirty="0">
                <a:solidFill>
                  <a:prstClr val="black"/>
                </a:solidFill>
              </a:rPr>
              <a:t>равни по големина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bg-BG" dirty="0">
                <a:solidFill>
                  <a:prstClr val="black"/>
                </a:solidFill>
              </a:rPr>
              <a:t>противоположни по посока</a:t>
            </a:r>
          </a:p>
        </p:txBody>
      </p:sp>
    </p:spTree>
    <p:extLst>
      <p:ext uri="{BB962C8B-B14F-4D97-AF65-F5344CB8AC3E}">
        <p14:creationId xmlns:p14="http://schemas.microsoft.com/office/powerpoint/2010/main" val="167927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14375" y="2528888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528888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38"/>
          <p:cNvCxnSpPr/>
          <p:nvPr/>
        </p:nvCxnSpPr>
        <p:spPr>
          <a:xfrm flipH="1">
            <a:off x="2984500" y="1631950"/>
            <a:ext cx="314325" cy="896938"/>
          </a:xfrm>
          <a:prstGeom prst="straightConnector1">
            <a:avLst/>
          </a:prstGeom>
          <a:ln w="476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28" name="Objekt 16"/>
          <p:cNvGraphicFramePr>
            <a:graphicFrameLocks noChangeAspect="1"/>
          </p:cNvGraphicFramePr>
          <p:nvPr/>
        </p:nvGraphicFramePr>
        <p:xfrm>
          <a:off x="3141663" y="2336800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Formel" r:id="rId6" imgW="164885" imgH="215619" progId="Equation.3">
                  <p:embed/>
                </p:oleObj>
              </mc:Choice>
              <mc:Fallback>
                <p:oleObj name="Formel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36800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38"/>
          <p:cNvCxnSpPr/>
          <p:nvPr/>
        </p:nvCxnSpPr>
        <p:spPr>
          <a:xfrm flipV="1">
            <a:off x="1068388" y="2528888"/>
            <a:ext cx="309562" cy="866775"/>
          </a:xfrm>
          <a:prstGeom prst="straightConnector1">
            <a:avLst/>
          </a:prstGeom>
          <a:ln w="476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8"/>
          <p:cNvCxnSpPr/>
          <p:nvPr/>
        </p:nvCxnSpPr>
        <p:spPr>
          <a:xfrm flipH="1">
            <a:off x="1377950" y="2528888"/>
            <a:ext cx="1606550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23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14375" y="2528888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528888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38"/>
          <p:cNvCxnSpPr/>
          <p:nvPr/>
        </p:nvCxnSpPr>
        <p:spPr>
          <a:xfrm flipH="1">
            <a:off x="2984500" y="1631950"/>
            <a:ext cx="314325" cy="896938"/>
          </a:xfrm>
          <a:prstGeom prst="straightConnector1">
            <a:avLst/>
          </a:prstGeom>
          <a:ln w="476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2" name="Objekt 16"/>
          <p:cNvGraphicFramePr>
            <a:graphicFrameLocks noChangeAspect="1"/>
          </p:cNvGraphicFramePr>
          <p:nvPr/>
        </p:nvGraphicFramePr>
        <p:xfrm>
          <a:off x="3141663" y="2336800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" name="Formel" r:id="rId6" imgW="164885" imgH="215619" progId="Equation.3">
                  <p:embed/>
                </p:oleObj>
              </mc:Choice>
              <mc:Fallback>
                <p:oleObj name="Formel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36800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38"/>
          <p:cNvCxnSpPr/>
          <p:nvPr/>
        </p:nvCxnSpPr>
        <p:spPr>
          <a:xfrm flipV="1">
            <a:off x="1068388" y="2528888"/>
            <a:ext cx="309562" cy="866775"/>
          </a:xfrm>
          <a:prstGeom prst="straightConnector1">
            <a:avLst/>
          </a:prstGeom>
          <a:ln w="476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8"/>
          <p:cNvCxnSpPr/>
          <p:nvPr/>
        </p:nvCxnSpPr>
        <p:spPr>
          <a:xfrm flipH="1">
            <a:off x="3284538" y="0"/>
            <a:ext cx="628650" cy="1689100"/>
          </a:xfrm>
          <a:prstGeom prst="straightConnector1">
            <a:avLst/>
          </a:prstGeom>
          <a:ln w="47625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8"/>
          <p:cNvCxnSpPr/>
          <p:nvPr/>
        </p:nvCxnSpPr>
        <p:spPr>
          <a:xfrm flipH="1">
            <a:off x="1377950" y="0"/>
            <a:ext cx="919163" cy="2528888"/>
          </a:xfrm>
          <a:prstGeom prst="straightConnector1">
            <a:avLst/>
          </a:prstGeom>
          <a:ln w="47625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8"/>
          <p:cNvCxnSpPr/>
          <p:nvPr/>
        </p:nvCxnSpPr>
        <p:spPr>
          <a:xfrm flipH="1" flipV="1">
            <a:off x="2152650" y="317500"/>
            <a:ext cx="3767138" cy="155257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8"/>
          <p:cNvCxnSpPr/>
          <p:nvPr/>
        </p:nvCxnSpPr>
        <p:spPr>
          <a:xfrm flipH="1" flipV="1">
            <a:off x="2152650" y="434975"/>
            <a:ext cx="1462088" cy="584200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8" name="Objekt 23"/>
          <p:cNvGraphicFramePr>
            <a:graphicFrameLocks noChangeAspect="1"/>
          </p:cNvGraphicFramePr>
          <p:nvPr/>
        </p:nvGraphicFramePr>
        <p:xfrm>
          <a:off x="1663700" y="141288"/>
          <a:ext cx="3714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Formel" r:id="rId8" imgW="152268" imgH="164957" progId="Equation.3">
                  <p:embed/>
                </p:oleObj>
              </mc:Choice>
              <mc:Fallback>
                <p:oleObj name="Formel" r:id="rId8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41288"/>
                        <a:ext cx="37147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kt 24"/>
          <p:cNvGraphicFramePr>
            <a:graphicFrameLocks noChangeAspect="1"/>
          </p:cNvGraphicFramePr>
          <p:nvPr/>
        </p:nvGraphicFramePr>
        <p:xfrm>
          <a:off x="6015038" y="1477963"/>
          <a:ext cx="3714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" name="Formel" r:id="rId10" imgW="152202" imgH="177569" progId="Equation.3">
                  <p:embed/>
                </p:oleObj>
              </mc:Choice>
              <mc:Fallback>
                <p:oleObj name="Formel" r:id="rId10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1477963"/>
                        <a:ext cx="37147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kt 25"/>
          <p:cNvGraphicFramePr>
            <a:graphicFrameLocks noChangeAspect="1"/>
          </p:cNvGraphicFramePr>
          <p:nvPr/>
        </p:nvGraphicFramePr>
        <p:xfrm>
          <a:off x="3763963" y="639763"/>
          <a:ext cx="40163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6" name="Formel" r:id="rId12" imgW="164885" imgH="164885" progId="Equation.3">
                  <p:embed/>
                </p:oleObj>
              </mc:Choice>
              <mc:Fallback>
                <p:oleObj name="Formel" r:id="rId12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639763"/>
                        <a:ext cx="401637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kt 27"/>
          <p:cNvGraphicFramePr>
            <a:graphicFrameLocks noChangeAspect="1"/>
          </p:cNvGraphicFramePr>
          <p:nvPr/>
        </p:nvGraphicFramePr>
        <p:xfrm>
          <a:off x="2692400" y="793750"/>
          <a:ext cx="24765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7" name="Formel" r:id="rId14" imgW="101424" imgH="126780" progId="Equation.3">
                  <p:embed/>
                </p:oleObj>
              </mc:Choice>
              <mc:Fallback>
                <p:oleObj name="Formel" r:id="rId14" imgW="101424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793750"/>
                        <a:ext cx="24765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38"/>
          <p:cNvCxnSpPr/>
          <p:nvPr/>
        </p:nvCxnSpPr>
        <p:spPr>
          <a:xfrm flipH="1">
            <a:off x="1377950" y="2528888"/>
            <a:ext cx="1606550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63" name="Objekt 8"/>
          <p:cNvGraphicFramePr>
            <a:graphicFrameLocks noChangeAspect="1"/>
          </p:cNvGraphicFramePr>
          <p:nvPr/>
        </p:nvGraphicFramePr>
        <p:xfrm>
          <a:off x="936625" y="4073525"/>
          <a:ext cx="23066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8" name="Formel" r:id="rId16" imgW="800100" imgH="457200" progId="Equation.3">
                  <p:embed/>
                </p:oleObj>
              </mc:Choice>
              <mc:Fallback>
                <p:oleObj name="Formel" r:id="rId16" imgW="80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4073525"/>
                        <a:ext cx="2306638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09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4375" y="2528888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528888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38"/>
          <p:cNvCxnSpPr/>
          <p:nvPr/>
        </p:nvCxnSpPr>
        <p:spPr>
          <a:xfrm flipH="1">
            <a:off x="2984500" y="1631950"/>
            <a:ext cx="314325" cy="896938"/>
          </a:xfrm>
          <a:prstGeom prst="straightConnector1">
            <a:avLst/>
          </a:prstGeom>
          <a:ln w="476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76" name="Objekt 16"/>
          <p:cNvGraphicFramePr>
            <a:graphicFrameLocks noChangeAspect="1"/>
          </p:cNvGraphicFramePr>
          <p:nvPr/>
        </p:nvGraphicFramePr>
        <p:xfrm>
          <a:off x="3141663" y="2336800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" name="Formel" r:id="rId6" imgW="164885" imgH="215619" progId="Equation.3">
                  <p:embed/>
                </p:oleObj>
              </mc:Choice>
              <mc:Fallback>
                <p:oleObj name="Formel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36800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38"/>
          <p:cNvCxnSpPr/>
          <p:nvPr/>
        </p:nvCxnSpPr>
        <p:spPr>
          <a:xfrm flipV="1">
            <a:off x="1068388" y="2528888"/>
            <a:ext cx="309562" cy="866775"/>
          </a:xfrm>
          <a:prstGeom prst="straightConnector1">
            <a:avLst/>
          </a:prstGeom>
          <a:ln w="476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8"/>
          <p:cNvCxnSpPr/>
          <p:nvPr/>
        </p:nvCxnSpPr>
        <p:spPr>
          <a:xfrm flipH="1">
            <a:off x="3284538" y="0"/>
            <a:ext cx="628650" cy="1689100"/>
          </a:xfrm>
          <a:prstGeom prst="straightConnector1">
            <a:avLst/>
          </a:prstGeom>
          <a:ln w="47625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8"/>
          <p:cNvCxnSpPr/>
          <p:nvPr/>
        </p:nvCxnSpPr>
        <p:spPr>
          <a:xfrm flipH="1">
            <a:off x="1377950" y="0"/>
            <a:ext cx="919163" cy="2528888"/>
          </a:xfrm>
          <a:prstGeom prst="straightConnector1">
            <a:avLst/>
          </a:prstGeom>
          <a:ln w="47625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8"/>
          <p:cNvCxnSpPr/>
          <p:nvPr/>
        </p:nvCxnSpPr>
        <p:spPr>
          <a:xfrm flipH="1" flipV="1">
            <a:off x="2152650" y="317500"/>
            <a:ext cx="3767138" cy="155257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8"/>
          <p:cNvCxnSpPr/>
          <p:nvPr/>
        </p:nvCxnSpPr>
        <p:spPr>
          <a:xfrm flipH="1" flipV="1">
            <a:off x="2152650" y="434975"/>
            <a:ext cx="1462088" cy="584200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82" name="Objekt 23"/>
          <p:cNvGraphicFramePr>
            <a:graphicFrameLocks noChangeAspect="1"/>
          </p:cNvGraphicFramePr>
          <p:nvPr/>
        </p:nvGraphicFramePr>
        <p:xfrm>
          <a:off x="1663700" y="141288"/>
          <a:ext cx="3714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" name="Formel" r:id="rId8" imgW="152268" imgH="164957" progId="Equation.3">
                  <p:embed/>
                </p:oleObj>
              </mc:Choice>
              <mc:Fallback>
                <p:oleObj name="Formel" r:id="rId8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41288"/>
                        <a:ext cx="37147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kt 24"/>
          <p:cNvGraphicFramePr>
            <a:graphicFrameLocks noChangeAspect="1"/>
          </p:cNvGraphicFramePr>
          <p:nvPr/>
        </p:nvGraphicFramePr>
        <p:xfrm>
          <a:off x="6015038" y="1477963"/>
          <a:ext cx="3714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" name="Formel" r:id="rId10" imgW="152202" imgH="177569" progId="Equation.3">
                  <p:embed/>
                </p:oleObj>
              </mc:Choice>
              <mc:Fallback>
                <p:oleObj name="Formel" r:id="rId10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1477963"/>
                        <a:ext cx="37147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kt 25"/>
          <p:cNvGraphicFramePr>
            <a:graphicFrameLocks noChangeAspect="1"/>
          </p:cNvGraphicFramePr>
          <p:nvPr/>
        </p:nvGraphicFramePr>
        <p:xfrm>
          <a:off x="3763963" y="639763"/>
          <a:ext cx="40163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" name="Formel" r:id="rId12" imgW="164885" imgH="164885" progId="Equation.3">
                  <p:embed/>
                </p:oleObj>
              </mc:Choice>
              <mc:Fallback>
                <p:oleObj name="Formel" r:id="rId12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639763"/>
                        <a:ext cx="401637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kt 27"/>
          <p:cNvGraphicFramePr>
            <a:graphicFrameLocks noChangeAspect="1"/>
          </p:cNvGraphicFramePr>
          <p:nvPr/>
        </p:nvGraphicFramePr>
        <p:xfrm>
          <a:off x="2692400" y="793750"/>
          <a:ext cx="24765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Formel" r:id="rId14" imgW="101424" imgH="126780" progId="Equation.3">
                  <p:embed/>
                </p:oleObj>
              </mc:Choice>
              <mc:Fallback>
                <p:oleObj name="Formel" r:id="rId14" imgW="101424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793750"/>
                        <a:ext cx="24765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38"/>
          <p:cNvCxnSpPr/>
          <p:nvPr/>
        </p:nvCxnSpPr>
        <p:spPr>
          <a:xfrm flipH="1">
            <a:off x="1377950" y="2528888"/>
            <a:ext cx="1606550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87" name="Objekt 6"/>
          <p:cNvGraphicFramePr>
            <a:graphicFrameLocks noChangeAspect="1"/>
          </p:cNvGraphicFramePr>
          <p:nvPr/>
        </p:nvGraphicFramePr>
        <p:xfrm>
          <a:off x="936625" y="4073525"/>
          <a:ext cx="7504113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" name="Formel" r:id="rId16" imgW="2603500" imgH="749300" progId="Equation.3">
                  <p:embed/>
                </p:oleObj>
              </mc:Choice>
              <mc:Fallback>
                <p:oleObj name="Formel" r:id="rId16" imgW="26035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4073525"/>
                        <a:ext cx="7504113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38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14375" y="2528888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528888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38"/>
          <p:cNvCxnSpPr/>
          <p:nvPr/>
        </p:nvCxnSpPr>
        <p:spPr>
          <a:xfrm flipH="1">
            <a:off x="2984500" y="1631950"/>
            <a:ext cx="314325" cy="896938"/>
          </a:xfrm>
          <a:prstGeom prst="straightConnector1">
            <a:avLst/>
          </a:prstGeom>
          <a:ln w="476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700" name="Objekt 21"/>
          <p:cNvGraphicFramePr>
            <a:graphicFrameLocks noChangeAspect="1"/>
          </p:cNvGraphicFramePr>
          <p:nvPr/>
        </p:nvGraphicFramePr>
        <p:xfrm>
          <a:off x="3141663" y="2336800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" name="Formel" r:id="rId6" imgW="164885" imgH="215619" progId="Equation.3">
                  <p:embed/>
                </p:oleObj>
              </mc:Choice>
              <mc:Fallback>
                <p:oleObj name="Formel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36800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38"/>
          <p:cNvCxnSpPr/>
          <p:nvPr/>
        </p:nvCxnSpPr>
        <p:spPr>
          <a:xfrm flipV="1">
            <a:off x="1068388" y="2528888"/>
            <a:ext cx="309562" cy="866775"/>
          </a:xfrm>
          <a:prstGeom prst="straightConnector1">
            <a:avLst/>
          </a:prstGeom>
          <a:ln w="476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8"/>
          <p:cNvCxnSpPr/>
          <p:nvPr/>
        </p:nvCxnSpPr>
        <p:spPr>
          <a:xfrm flipH="1">
            <a:off x="3284538" y="0"/>
            <a:ext cx="628650" cy="1689100"/>
          </a:xfrm>
          <a:prstGeom prst="straightConnector1">
            <a:avLst/>
          </a:prstGeom>
          <a:ln w="47625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8"/>
          <p:cNvCxnSpPr/>
          <p:nvPr/>
        </p:nvCxnSpPr>
        <p:spPr>
          <a:xfrm flipH="1">
            <a:off x="1377950" y="0"/>
            <a:ext cx="919163" cy="2528888"/>
          </a:xfrm>
          <a:prstGeom prst="straightConnector1">
            <a:avLst/>
          </a:prstGeom>
          <a:ln w="47625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38"/>
          <p:cNvCxnSpPr/>
          <p:nvPr/>
        </p:nvCxnSpPr>
        <p:spPr>
          <a:xfrm flipH="1" flipV="1">
            <a:off x="2152650" y="317500"/>
            <a:ext cx="3767138" cy="155257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8"/>
          <p:cNvCxnSpPr/>
          <p:nvPr/>
        </p:nvCxnSpPr>
        <p:spPr>
          <a:xfrm flipH="1" flipV="1">
            <a:off x="2152650" y="434975"/>
            <a:ext cx="1462088" cy="584200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706" name="Objekt 38"/>
          <p:cNvGraphicFramePr>
            <a:graphicFrameLocks noChangeAspect="1"/>
          </p:cNvGraphicFramePr>
          <p:nvPr/>
        </p:nvGraphicFramePr>
        <p:xfrm>
          <a:off x="1663700" y="141288"/>
          <a:ext cx="3714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Formel" r:id="rId8" imgW="152268" imgH="164957" progId="Equation.3">
                  <p:embed/>
                </p:oleObj>
              </mc:Choice>
              <mc:Fallback>
                <p:oleObj name="Formel" r:id="rId8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41288"/>
                        <a:ext cx="37147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kt 40"/>
          <p:cNvGraphicFramePr>
            <a:graphicFrameLocks noChangeAspect="1"/>
          </p:cNvGraphicFramePr>
          <p:nvPr/>
        </p:nvGraphicFramePr>
        <p:xfrm>
          <a:off x="6015038" y="1477963"/>
          <a:ext cx="3714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" name="Formel" r:id="rId10" imgW="152202" imgH="177569" progId="Equation.3">
                  <p:embed/>
                </p:oleObj>
              </mc:Choice>
              <mc:Fallback>
                <p:oleObj name="Formel" r:id="rId10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1477963"/>
                        <a:ext cx="37147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kt 41"/>
          <p:cNvGraphicFramePr>
            <a:graphicFrameLocks noChangeAspect="1"/>
          </p:cNvGraphicFramePr>
          <p:nvPr/>
        </p:nvGraphicFramePr>
        <p:xfrm>
          <a:off x="3763963" y="639763"/>
          <a:ext cx="40163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Formel" r:id="rId12" imgW="164885" imgH="164885" progId="Equation.3">
                  <p:embed/>
                </p:oleObj>
              </mc:Choice>
              <mc:Fallback>
                <p:oleObj name="Formel" r:id="rId12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639763"/>
                        <a:ext cx="401637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kt 42"/>
          <p:cNvGraphicFramePr>
            <a:graphicFrameLocks noChangeAspect="1"/>
          </p:cNvGraphicFramePr>
          <p:nvPr/>
        </p:nvGraphicFramePr>
        <p:xfrm>
          <a:off x="2692400" y="793750"/>
          <a:ext cx="24765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Formel" r:id="rId14" imgW="101424" imgH="126780" progId="Equation.3">
                  <p:embed/>
                </p:oleObj>
              </mc:Choice>
              <mc:Fallback>
                <p:oleObj name="Formel" r:id="rId14" imgW="101424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793750"/>
                        <a:ext cx="24765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kt 43"/>
          <p:cNvGraphicFramePr>
            <a:graphicFrameLocks noChangeAspect="1"/>
          </p:cNvGraphicFramePr>
          <p:nvPr/>
        </p:nvGraphicFramePr>
        <p:xfrm>
          <a:off x="936625" y="4073525"/>
          <a:ext cx="750411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Formel" r:id="rId16" imgW="2603500" imgH="939800" progId="Equation.3">
                  <p:embed/>
                </p:oleObj>
              </mc:Choice>
              <mc:Fallback>
                <p:oleObj name="Formel" r:id="rId16" imgW="26035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4073525"/>
                        <a:ext cx="750411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38"/>
          <p:cNvCxnSpPr/>
          <p:nvPr/>
        </p:nvCxnSpPr>
        <p:spPr>
          <a:xfrm flipH="1">
            <a:off x="1377950" y="2528888"/>
            <a:ext cx="1606550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93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/>
              <a:t>Метод на паралелограма</a:t>
            </a:r>
          </a:p>
        </p:txBody>
      </p:sp>
    </p:spTree>
    <p:extLst>
      <p:ext uri="{BB962C8B-B14F-4D97-AF65-F5344CB8AC3E}">
        <p14:creationId xmlns:p14="http://schemas.microsoft.com/office/powerpoint/2010/main" val="212960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/>
              <a:t>Полигон на Вариньон</a:t>
            </a:r>
          </a:p>
        </p:txBody>
      </p:sp>
    </p:spTree>
    <p:extLst>
      <p:ext uri="{BB962C8B-B14F-4D97-AF65-F5344CB8AC3E}">
        <p14:creationId xmlns:p14="http://schemas.microsoft.com/office/powerpoint/2010/main" val="234629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50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848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75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800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00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79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25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6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7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8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9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0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1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2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07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50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2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3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4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5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8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7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40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75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6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7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8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9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0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0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1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1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2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11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" name="Уравнение" r:id="rId20" imgW="164885" imgH="164885" progId="Equation.3">
                  <p:embed/>
                </p:oleObj>
              </mc:Choice>
              <mc:Fallback>
                <p:oleObj name="Уравнение" r:id="rId20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05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3750" y="928688"/>
            <a:ext cx="11430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9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8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9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0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1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3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2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3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4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5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7" name="Object 10"/>
          <p:cNvGraphicFramePr>
            <a:graphicFrameLocks noChangeAspect="1"/>
          </p:cNvGraphicFramePr>
          <p:nvPr/>
        </p:nvGraphicFramePr>
        <p:xfrm>
          <a:off x="7743825" y="1120775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6" name="Уравнение" r:id="rId20" imgW="76068" imgH="215526" progId="Equation.3">
                  <p:embed/>
                </p:oleObj>
              </mc:Choice>
              <mc:Fallback>
                <p:oleObj name="Уравнение" r:id="rId20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120775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09" name="Object 15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7" name="Уравнение" r:id="rId22" imgW="164885" imgH="164885" progId="Equation.3">
                  <p:embed/>
                </p:oleObj>
              </mc:Choice>
              <mc:Fallback>
                <p:oleObj name="Уравнение" r:id="rId22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356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3750" y="928688"/>
            <a:ext cx="11430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9375" y="1428750"/>
            <a:ext cx="18573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24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0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1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6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2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3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8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9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0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1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2" name="Object 10"/>
          <p:cNvGraphicFramePr>
            <a:graphicFrameLocks noChangeAspect="1"/>
          </p:cNvGraphicFramePr>
          <p:nvPr/>
        </p:nvGraphicFramePr>
        <p:xfrm>
          <a:off x="7743825" y="1120775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" name="Уравнение" r:id="rId20" imgW="76068" imgH="215526" progId="Equation.3">
                  <p:embed/>
                </p:oleObj>
              </mc:Choice>
              <mc:Fallback>
                <p:oleObj name="Уравнение" r:id="rId20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120775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3" name="Object 11"/>
          <p:cNvGraphicFramePr>
            <a:graphicFrameLocks noChangeAspect="1"/>
          </p:cNvGraphicFramePr>
          <p:nvPr/>
        </p:nvGraphicFramePr>
        <p:xfrm>
          <a:off x="7313613" y="13128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" name="Уравнение" r:id="rId22" imgW="101512" imgH="215713" progId="Equation.3">
                  <p:embed/>
                </p:oleObj>
              </mc:Choice>
              <mc:Fallback>
                <p:oleObj name="Уравнение" r:id="rId22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13128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35" name="Object 12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" name="Уравнение" r:id="rId24" imgW="164885" imgH="164885" progId="Equation.3">
                  <p:embed/>
                </p:oleObj>
              </mc:Choice>
              <mc:Fallback>
                <p:oleObj name="Уравнение" r:id="rId24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46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3750" y="928688"/>
            <a:ext cx="11430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9375" y="1428750"/>
            <a:ext cx="18573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72125" y="1928813"/>
            <a:ext cx="2714625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00750" y="1928813"/>
            <a:ext cx="2286000" cy="192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286500" y="2286001"/>
            <a:ext cx="2357437" cy="164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1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8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0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1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2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3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4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8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5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12"/>
          <p:cNvGraphicFramePr>
            <a:graphicFrameLocks noChangeAspect="1"/>
          </p:cNvGraphicFramePr>
          <p:nvPr/>
        </p:nvGraphicFramePr>
        <p:xfrm>
          <a:off x="7743825" y="1120775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6" name="Уравнение" r:id="rId20" imgW="76068" imgH="215526" progId="Equation.3">
                  <p:embed/>
                </p:oleObj>
              </mc:Choice>
              <mc:Fallback>
                <p:oleObj name="Уравнение" r:id="rId20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120775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0" name="Object 13"/>
          <p:cNvGraphicFramePr>
            <a:graphicFrameLocks noChangeAspect="1"/>
          </p:cNvGraphicFramePr>
          <p:nvPr/>
        </p:nvGraphicFramePr>
        <p:xfrm>
          <a:off x="7313613" y="13128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7" name="Уравнение" r:id="rId22" imgW="101512" imgH="215713" progId="Equation.3">
                  <p:embed/>
                </p:oleObj>
              </mc:Choice>
              <mc:Fallback>
                <p:oleObj name="Уравнение" r:id="rId22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13128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1" name="Object 14"/>
          <p:cNvGraphicFramePr>
            <a:graphicFrameLocks noChangeAspect="1"/>
          </p:cNvGraphicFramePr>
          <p:nvPr/>
        </p:nvGraphicFramePr>
        <p:xfrm>
          <a:off x="6323013" y="2297113"/>
          <a:ext cx="214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8" name="Уравнение" r:id="rId24" imgW="88823" imgH="228402" progId="Equation.3">
                  <p:embed/>
                </p:oleObj>
              </mc:Choice>
              <mc:Fallback>
                <p:oleObj name="Уравнение" r:id="rId24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297113"/>
                        <a:ext cx="2143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2" name="Object 15"/>
          <p:cNvGraphicFramePr>
            <a:graphicFrameLocks noChangeAspect="1"/>
          </p:cNvGraphicFramePr>
          <p:nvPr/>
        </p:nvGraphicFramePr>
        <p:xfrm>
          <a:off x="6292850" y="31353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9" name="Уравнение" r:id="rId26" imgW="101512" imgH="215713" progId="Equation.3">
                  <p:embed/>
                </p:oleObj>
              </mc:Choice>
              <mc:Fallback>
                <p:oleObj name="Уравнение" r:id="rId26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1353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3" name="Object 16"/>
          <p:cNvGraphicFramePr>
            <a:graphicFrameLocks noChangeAspect="1"/>
          </p:cNvGraphicFramePr>
          <p:nvPr/>
        </p:nvGraphicFramePr>
        <p:xfrm>
          <a:off x="7343775" y="3000375"/>
          <a:ext cx="215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0" name="Уравнение" r:id="rId28" imgW="88823" imgH="228402" progId="Equation.3">
                  <p:embed/>
                </p:oleObj>
              </mc:Choice>
              <mc:Fallback>
                <p:oleObj name="Уравнение" r:id="rId28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3000375"/>
                        <a:ext cx="2159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65" name="Object 22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1" name="Уравнение" r:id="rId30" imgW="164885" imgH="164885" progId="Equation.3">
                  <p:embed/>
                </p:oleObj>
              </mc:Choice>
              <mc:Fallback>
                <p:oleObj name="Уравнение" r:id="rId30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07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8"/>
          <p:cNvCxnSpPr/>
          <p:nvPr/>
        </p:nvCxnSpPr>
        <p:spPr>
          <a:xfrm>
            <a:off x="627063" y="4797425"/>
            <a:ext cx="554037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2843213" y="4975225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975225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914400" y="298291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291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38"/>
          <p:cNvCxnSpPr/>
          <p:nvPr/>
        </p:nvCxnSpPr>
        <p:spPr>
          <a:xfrm flipV="1">
            <a:off x="627063" y="2200275"/>
            <a:ext cx="1509712" cy="25971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38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3750" y="928688"/>
            <a:ext cx="11430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9375" y="1428750"/>
            <a:ext cx="18573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72125" y="1928813"/>
            <a:ext cx="2714625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00750" y="1928813"/>
            <a:ext cx="2286000" cy="192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286500" y="2286001"/>
            <a:ext cx="2357437" cy="164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988" y="2224088"/>
            <a:ext cx="703262" cy="63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77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0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8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1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9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2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0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3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1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4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2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5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3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6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4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7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5" name="Object 11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8" name="Уравнение" r:id="rId20" imgW="164885" imgH="164885" progId="Equation.3">
                  <p:embed/>
                </p:oleObj>
              </mc:Choice>
              <mc:Fallback>
                <p:oleObj name="Уравнение" r:id="rId20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6" name="Object 12"/>
          <p:cNvGraphicFramePr>
            <a:graphicFrameLocks noChangeAspect="1"/>
          </p:cNvGraphicFramePr>
          <p:nvPr/>
        </p:nvGraphicFramePr>
        <p:xfrm>
          <a:off x="7743825" y="1120775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9" name="Уравнение" r:id="rId22" imgW="76068" imgH="215526" progId="Equation.3">
                  <p:embed/>
                </p:oleObj>
              </mc:Choice>
              <mc:Fallback>
                <p:oleObj name="Уравнение" r:id="rId2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120775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7" name="Object 13"/>
          <p:cNvGraphicFramePr>
            <a:graphicFrameLocks noChangeAspect="1"/>
          </p:cNvGraphicFramePr>
          <p:nvPr/>
        </p:nvGraphicFramePr>
        <p:xfrm>
          <a:off x="7313613" y="13128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0" name="Уравнение" r:id="rId24" imgW="101512" imgH="215713" progId="Equation.3">
                  <p:embed/>
                </p:oleObj>
              </mc:Choice>
              <mc:Fallback>
                <p:oleObj name="Уравнение" r:id="rId24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13128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8" name="Object 14"/>
          <p:cNvGraphicFramePr>
            <a:graphicFrameLocks noChangeAspect="1"/>
          </p:cNvGraphicFramePr>
          <p:nvPr/>
        </p:nvGraphicFramePr>
        <p:xfrm>
          <a:off x="6323013" y="2297113"/>
          <a:ext cx="214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1" name="Уравнение" r:id="rId26" imgW="88823" imgH="228402" progId="Equation.3">
                  <p:embed/>
                </p:oleObj>
              </mc:Choice>
              <mc:Fallback>
                <p:oleObj name="Уравнение" r:id="rId26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297113"/>
                        <a:ext cx="2143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9" name="Object 15"/>
          <p:cNvGraphicFramePr>
            <a:graphicFrameLocks noChangeAspect="1"/>
          </p:cNvGraphicFramePr>
          <p:nvPr/>
        </p:nvGraphicFramePr>
        <p:xfrm>
          <a:off x="6292850" y="31353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2" name="Уравнение" r:id="rId28" imgW="101512" imgH="215713" progId="Equation.3">
                  <p:embed/>
                </p:oleObj>
              </mc:Choice>
              <mc:Fallback>
                <p:oleObj name="Уравнение" r:id="rId28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1353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0" name="Object 16"/>
          <p:cNvGraphicFramePr>
            <a:graphicFrameLocks noChangeAspect="1"/>
          </p:cNvGraphicFramePr>
          <p:nvPr/>
        </p:nvGraphicFramePr>
        <p:xfrm>
          <a:off x="7343775" y="3000375"/>
          <a:ext cx="215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3" name="Уравнение" r:id="rId30" imgW="88823" imgH="228402" progId="Equation.3">
                  <p:embed/>
                </p:oleObj>
              </mc:Choice>
              <mc:Fallback>
                <p:oleObj name="Уравнение" r:id="rId30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3000375"/>
                        <a:ext cx="2159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1" name="Object 17"/>
          <p:cNvGraphicFramePr>
            <a:graphicFrameLocks noChangeAspect="1"/>
          </p:cNvGraphicFramePr>
          <p:nvPr/>
        </p:nvGraphicFramePr>
        <p:xfrm>
          <a:off x="395288" y="2036763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4" name="Уравнение" r:id="rId32" imgW="76068" imgH="215526" progId="Equation.3">
                  <p:embed/>
                </p:oleObj>
              </mc:Choice>
              <mc:Fallback>
                <p:oleObj name="Уравнение" r:id="rId3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36763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352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3750" y="928688"/>
            <a:ext cx="11430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9375" y="1428750"/>
            <a:ext cx="18573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72125" y="1928813"/>
            <a:ext cx="2714625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00750" y="1928813"/>
            <a:ext cx="2286000" cy="192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286500" y="2286001"/>
            <a:ext cx="2357437" cy="164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988" y="2224088"/>
            <a:ext cx="703262" cy="63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7250" y="2863850"/>
            <a:ext cx="785813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002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2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3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4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5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6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7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7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8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8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9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9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0" name="Object 11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0" name="Уравнение" r:id="rId20" imgW="164885" imgH="164885" progId="Equation.3">
                  <p:embed/>
                </p:oleObj>
              </mc:Choice>
              <mc:Fallback>
                <p:oleObj name="Уравнение" r:id="rId20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1" name="Object 12"/>
          <p:cNvGraphicFramePr>
            <a:graphicFrameLocks noChangeAspect="1"/>
          </p:cNvGraphicFramePr>
          <p:nvPr/>
        </p:nvGraphicFramePr>
        <p:xfrm>
          <a:off x="7743825" y="1120775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1" name="Уравнение" r:id="rId22" imgW="76068" imgH="215526" progId="Equation.3">
                  <p:embed/>
                </p:oleObj>
              </mc:Choice>
              <mc:Fallback>
                <p:oleObj name="Уравнение" r:id="rId2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120775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2" name="Object 13"/>
          <p:cNvGraphicFramePr>
            <a:graphicFrameLocks noChangeAspect="1"/>
          </p:cNvGraphicFramePr>
          <p:nvPr/>
        </p:nvGraphicFramePr>
        <p:xfrm>
          <a:off x="7313613" y="13128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2" name="Уравнение" r:id="rId24" imgW="101512" imgH="215713" progId="Equation.3">
                  <p:embed/>
                </p:oleObj>
              </mc:Choice>
              <mc:Fallback>
                <p:oleObj name="Уравнение" r:id="rId24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13128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3" name="Object 14"/>
          <p:cNvGraphicFramePr>
            <a:graphicFrameLocks noChangeAspect="1"/>
          </p:cNvGraphicFramePr>
          <p:nvPr/>
        </p:nvGraphicFramePr>
        <p:xfrm>
          <a:off x="6323013" y="2297113"/>
          <a:ext cx="214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3" name="Уравнение" r:id="rId26" imgW="88823" imgH="228402" progId="Equation.3">
                  <p:embed/>
                </p:oleObj>
              </mc:Choice>
              <mc:Fallback>
                <p:oleObj name="Уравнение" r:id="rId26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297113"/>
                        <a:ext cx="2143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4" name="Object 15"/>
          <p:cNvGraphicFramePr>
            <a:graphicFrameLocks noChangeAspect="1"/>
          </p:cNvGraphicFramePr>
          <p:nvPr/>
        </p:nvGraphicFramePr>
        <p:xfrm>
          <a:off x="6292850" y="31353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4" name="Уравнение" r:id="rId28" imgW="101512" imgH="215713" progId="Equation.3">
                  <p:embed/>
                </p:oleObj>
              </mc:Choice>
              <mc:Fallback>
                <p:oleObj name="Уравнение" r:id="rId28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1353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" name="Object 16"/>
          <p:cNvGraphicFramePr>
            <a:graphicFrameLocks noChangeAspect="1"/>
          </p:cNvGraphicFramePr>
          <p:nvPr/>
        </p:nvGraphicFramePr>
        <p:xfrm>
          <a:off x="7343775" y="3000375"/>
          <a:ext cx="215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5" name="Уравнение" r:id="rId30" imgW="88823" imgH="228402" progId="Equation.3">
                  <p:embed/>
                </p:oleObj>
              </mc:Choice>
              <mc:Fallback>
                <p:oleObj name="Уравнение" r:id="rId30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3000375"/>
                        <a:ext cx="2159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6" name="Object 17"/>
          <p:cNvGraphicFramePr>
            <a:graphicFrameLocks noChangeAspect="1"/>
          </p:cNvGraphicFramePr>
          <p:nvPr/>
        </p:nvGraphicFramePr>
        <p:xfrm>
          <a:off x="395288" y="2036763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6" name="Уравнение" r:id="rId32" imgW="76068" imgH="215526" progId="Equation.3">
                  <p:embed/>
                </p:oleObj>
              </mc:Choice>
              <mc:Fallback>
                <p:oleObj name="Уравнение" r:id="rId3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36763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7" name="Object 18"/>
          <p:cNvGraphicFramePr>
            <a:graphicFrameLocks noChangeAspect="1"/>
          </p:cNvGraphicFramePr>
          <p:nvPr/>
        </p:nvGraphicFramePr>
        <p:xfrm>
          <a:off x="1271588" y="25447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7" name="Уравнение" r:id="rId33" imgW="101512" imgH="215713" progId="Equation.3">
                  <p:embed/>
                </p:oleObj>
              </mc:Choice>
              <mc:Fallback>
                <p:oleObj name="Уравнение" r:id="rId33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25447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50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3750" y="928688"/>
            <a:ext cx="11430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9375" y="1428750"/>
            <a:ext cx="18573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72125" y="1928813"/>
            <a:ext cx="2714625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00750" y="1928813"/>
            <a:ext cx="2286000" cy="192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286500" y="2286001"/>
            <a:ext cx="2357437" cy="164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988" y="2224088"/>
            <a:ext cx="703262" cy="63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7250" y="2863850"/>
            <a:ext cx="785813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43063" y="2630488"/>
            <a:ext cx="1195387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27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8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9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0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1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2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3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4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1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5" name="Object 11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2" name="Уравнение" r:id="rId20" imgW="164885" imgH="164885" progId="Equation.3">
                  <p:embed/>
                </p:oleObj>
              </mc:Choice>
              <mc:Fallback>
                <p:oleObj name="Уравнение" r:id="rId20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6" name="Object 12"/>
          <p:cNvGraphicFramePr>
            <a:graphicFrameLocks noChangeAspect="1"/>
          </p:cNvGraphicFramePr>
          <p:nvPr/>
        </p:nvGraphicFramePr>
        <p:xfrm>
          <a:off x="7743825" y="1120775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3" name="Уравнение" r:id="rId22" imgW="76068" imgH="215526" progId="Equation.3">
                  <p:embed/>
                </p:oleObj>
              </mc:Choice>
              <mc:Fallback>
                <p:oleObj name="Уравнение" r:id="rId2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120775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7" name="Object 13"/>
          <p:cNvGraphicFramePr>
            <a:graphicFrameLocks noChangeAspect="1"/>
          </p:cNvGraphicFramePr>
          <p:nvPr/>
        </p:nvGraphicFramePr>
        <p:xfrm>
          <a:off x="7313613" y="13128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4" name="Уравнение" r:id="rId24" imgW="101512" imgH="215713" progId="Equation.3">
                  <p:embed/>
                </p:oleObj>
              </mc:Choice>
              <mc:Fallback>
                <p:oleObj name="Уравнение" r:id="rId24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13128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8" name="Object 14"/>
          <p:cNvGraphicFramePr>
            <a:graphicFrameLocks noChangeAspect="1"/>
          </p:cNvGraphicFramePr>
          <p:nvPr/>
        </p:nvGraphicFramePr>
        <p:xfrm>
          <a:off x="6323013" y="2297113"/>
          <a:ext cx="214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5" name="Уравнение" r:id="rId26" imgW="88823" imgH="228402" progId="Equation.3">
                  <p:embed/>
                </p:oleObj>
              </mc:Choice>
              <mc:Fallback>
                <p:oleObj name="Уравнение" r:id="rId26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297113"/>
                        <a:ext cx="2143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9" name="Object 15"/>
          <p:cNvGraphicFramePr>
            <a:graphicFrameLocks noChangeAspect="1"/>
          </p:cNvGraphicFramePr>
          <p:nvPr/>
        </p:nvGraphicFramePr>
        <p:xfrm>
          <a:off x="6292850" y="31353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6" name="Уравнение" r:id="rId28" imgW="101512" imgH="215713" progId="Equation.3">
                  <p:embed/>
                </p:oleObj>
              </mc:Choice>
              <mc:Fallback>
                <p:oleObj name="Уравнение" r:id="rId28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1353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0" name="Object 16"/>
          <p:cNvGraphicFramePr>
            <a:graphicFrameLocks noChangeAspect="1"/>
          </p:cNvGraphicFramePr>
          <p:nvPr/>
        </p:nvGraphicFramePr>
        <p:xfrm>
          <a:off x="7343775" y="3000375"/>
          <a:ext cx="215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7" name="Уравнение" r:id="rId30" imgW="88823" imgH="228402" progId="Equation.3">
                  <p:embed/>
                </p:oleObj>
              </mc:Choice>
              <mc:Fallback>
                <p:oleObj name="Уравнение" r:id="rId30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3000375"/>
                        <a:ext cx="2159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1" name="Object 17"/>
          <p:cNvGraphicFramePr>
            <a:graphicFrameLocks noChangeAspect="1"/>
          </p:cNvGraphicFramePr>
          <p:nvPr/>
        </p:nvGraphicFramePr>
        <p:xfrm>
          <a:off x="395288" y="2036763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8" name="Уравнение" r:id="rId32" imgW="76068" imgH="215526" progId="Equation.3">
                  <p:embed/>
                </p:oleObj>
              </mc:Choice>
              <mc:Fallback>
                <p:oleObj name="Уравнение" r:id="rId3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36763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2" name="Object 18"/>
          <p:cNvGraphicFramePr>
            <a:graphicFrameLocks noChangeAspect="1"/>
          </p:cNvGraphicFramePr>
          <p:nvPr/>
        </p:nvGraphicFramePr>
        <p:xfrm>
          <a:off x="1271588" y="25447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9" name="Уравнение" r:id="rId33" imgW="101512" imgH="215713" progId="Equation.3">
                  <p:embed/>
                </p:oleObj>
              </mc:Choice>
              <mc:Fallback>
                <p:oleObj name="Уравнение" r:id="rId33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25447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3" name="Object 19"/>
          <p:cNvGraphicFramePr>
            <a:graphicFrameLocks noChangeAspect="1"/>
          </p:cNvGraphicFramePr>
          <p:nvPr/>
        </p:nvGraphicFramePr>
        <p:xfrm>
          <a:off x="2028825" y="2500313"/>
          <a:ext cx="2143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0" name="Уравнение" r:id="rId34" imgW="88823" imgH="228402" progId="Equation.3">
                  <p:embed/>
                </p:oleObj>
              </mc:Choice>
              <mc:Fallback>
                <p:oleObj name="Уравнение" r:id="rId34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500313"/>
                        <a:ext cx="2143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36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3750" y="928688"/>
            <a:ext cx="11430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9375" y="1428750"/>
            <a:ext cx="18573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72125" y="1928813"/>
            <a:ext cx="2714625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00750" y="1928813"/>
            <a:ext cx="2286000" cy="192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286500" y="2286001"/>
            <a:ext cx="2357437" cy="164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988" y="2224088"/>
            <a:ext cx="703262" cy="63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7250" y="2863850"/>
            <a:ext cx="785813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43063" y="2630488"/>
            <a:ext cx="1195387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838450" y="1787525"/>
            <a:ext cx="996950" cy="84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52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6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5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9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6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0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7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1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8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2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9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3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0" name="Object 11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4" name="Уравнение" r:id="rId20" imgW="164885" imgH="164885" progId="Equation.3">
                  <p:embed/>
                </p:oleObj>
              </mc:Choice>
              <mc:Fallback>
                <p:oleObj name="Уравнение" r:id="rId20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1" name="Object 12"/>
          <p:cNvGraphicFramePr>
            <a:graphicFrameLocks noChangeAspect="1"/>
          </p:cNvGraphicFramePr>
          <p:nvPr/>
        </p:nvGraphicFramePr>
        <p:xfrm>
          <a:off x="7743825" y="1120775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5" name="Уравнение" r:id="rId22" imgW="76068" imgH="215526" progId="Equation.3">
                  <p:embed/>
                </p:oleObj>
              </mc:Choice>
              <mc:Fallback>
                <p:oleObj name="Уравнение" r:id="rId2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120775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2" name="Object 13"/>
          <p:cNvGraphicFramePr>
            <a:graphicFrameLocks noChangeAspect="1"/>
          </p:cNvGraphicFramePr>
          <p:nvPr/>
        </p:nvGraphicFramePr>
        <p:xfrm>
          <a:off x="7313613" y="13128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6" name="Уравнение" r:id="rId24" imgW="101512" imgH="215713" progId="Equation.3">
                  <p:embed/>
                </p:oleObj>
              </mc:Choice>
              <mc:Fallback>
                <p:oleObj name="Уравнение" r:id="rId24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13128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3" name="Object 14"/>
          <p:cNvGraphicFramePr>
            <a:graphicFrameLocks noChangeAspect="1"/>
          </p:cNvGraphicFramePr>
          <p:nvPr/>
        </p:nvGraphicFramePr>
        <p:xfrm>
          <a:off x="6323013" y="2297113"/>
          <a:ext cx="214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7" name="Уравнение" r:id="rId26" imgW="88823" imgH="228402" progId="Equation.3">
                  <p:embed/>
                </p:oleObj>
              </mc:Choice>
              <mc:Fallback>
                <p:oleObj name="Уравнение" r:id="rId26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297113"/>
                        <a:ext cx="2143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4" name="Object 15"/>
          <p:cNvGraphicFramePr>
            <a:graphicFrameLocks noChangeAspect="1"/>
          </p:cNvGraphicFramePr>
          <p:nvPr/>
        </p:nvGraphicFramePr>
        <p:xfrm>
          <a:off x="6292850" y="31353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8" name="Уравнение" r:id="rId28" imgW="101512" imgH="215713" progId="Equation.3">
                  <p:embed/>
                </p:oleObj>
              </mc:Choice>
              <mc:Fallback>
                <p:oleObj name="Уравнение" r:id="rId28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1353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5" name="Object 16"/>
          <p:cNvGraphicFramePr>
            <a:graphicFrameLocks noChangeAspect="1"/>
          </p:cNvGraphicFramePr>
          <p:nvPr/>
        </p:nvGraphicFramePr>
        <p:xfrm>
          <a:off x="7343775" y="3000375"/>
          <a:ext cx="215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9" name="Уравнение" r:id="rId30" imgW="88823" imgH="228402" progId="Equation.3">
                  <p:embed/>
                </p:oleObj>
              </mc:Choice>
              <mc:Fallback>
                <p:oleObj name="Уравнение" r:id="rId30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3000375"/>
                        <a:ext cx="2159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6" name="Object 17"/>
          <p:cNvGraphicFramePr>
            <a:graphicFrameLocks noChangeAspect="1"/>
          </p:cNvGraphicFramePr>
          <p:nvPr/>
        </p:nvGraphicFramePr>
        <p:xfrm>
          <a:off x="395288" y="2036763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0" name="Уравнение" r:id="rId32" imgW="76068" imgH="215526" progId="Equation.3">
                  <p:embed/>
                </p:oleObj>
              </mc:Choice>
              <mc:Fallback>
                <p:oleObj name="Уравнение" r:id="rId3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36763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7" name="Object 18"/>
          <p:cNvGraphicFramePr>
            <a:graphicFrameLocks noChangeAspect="1"/>
          </p:cNvGraphicFramePr>
          <p:nvPr/>
        </p:nvGraphicFramePr>
        <p:xfrm>
          <a:off x="1271588" y="25447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1" name="Уравнение" r:id="rId33" imgW="101512" imgH="215713" progId="Equation.3">
                  <p:embed/>
                </p:oleObj>
              </mc:Choice>
              <mc:Fallback>
                <p:oleObj name="Уравнение" r:id="rId33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25447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8" name="Object 19"/>
          <p:cNvGraphicFramePr>
            <a:graphicFrameLocks noChangeAspect="1"/>
          </p:cNvGraphicFramePr>
          <p:nvPr/>
        </p:nvGraphicFramePr>
        <p:xfrm>
          <a:off x="2028825" y="2500313"/>
          <a:ext cx="2143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2" name="Уравнение" r:id="rId34" imgW="88823" imgH="228402" progId="Equation.3">
                  <p:embed/>
                </p:oleObj>
              </mc:Choice>
              <mc:Fallback>
                <p:oleObj name="Уравнение" r:id="rId34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500313"/>
                        <a:ext cx="2143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9" name="Object 20"/>
          <p:cNvGraphicFramePr>
            <a:graphicFrameLocks noChangeAspect="1"/>
          </p:cNvGraphicFramePr>
          <p:nvPr/>
        </p:nvGraphicFramePr>
        <p:xfrm>
          <a:off x="3160713" y="18399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3" name="Уравнение" r:id="rId35" imgW="101512" imgH="215713" progId="Equation.3">
                  <p:embed/>
                </p:oleObj>
              </mc:Choice>
              <mc:Fallback>
                <p:oleObj name="Уравнение" r:id="rId35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18399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947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3750" y="928688"/>
            <a:ext cx="11430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9375" y="1428750"/>
            <a:ext cx="18573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72125" y="1928813"/>
            <a:ext cx="2714625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00750" y="1928813"/>
            <a:ext cx="2286000" cy="192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286500" y="2286001"/>
            <a:ext cx="2357437" cy="164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988" y="2224088"/>
            <a:ext cx="703262" cy="63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7250" y="2863850"/>
            <a:ext cx="785813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43063" y="2630488"/>
            <a:ext cx="1195387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98875" y="984250"/>
            <a:ext cx="939800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838450" y="1787525"/>
            <a:ext cx="996950" cy="84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77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8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8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9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9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0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0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1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1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2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2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3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3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4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4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5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5" name="Object 11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6" name="Уравнение" r:id="rId20" imgW="164885" imgH="164885" progId="Equation.3">
                  <p:embed/>
                </p:oleObj>
              </mc:Choice>
              <mc:Fallback>
                <p:oleObj name="Уравнение" r:id="rId20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6" name="Object 12"/>
          <p:cNvGraphicFramePr>
            <a:graphicFrameLocks noChangeAspect="1"/>
          </p:cNvGraphicFramePr>
          <p:nvPr/>
        </p:nvGraphicFramePr>
        <p:xfrm>
          <a:off x="7743825" y="1120775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7" name="Уравнение" r:id="rId22" imgW="76068" imgH="215526" progId="Equation.3">
                  <p:embed/>
                </p:oleObj>
              </mc:Choice>
              <mc:Fallback>
                <p:oleObj name="Уравнение" r:id="rId2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120775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7" name="Object 13"/>
          <p:cNvGraphicFramePr>
            <a:graphicFrameLocks noChangeAspect="1"/>
          </p:cNvGraphicFramePr>
          <p:nvPr/>
        </p:nvGraphicFramePr>
        <p:xfrm>
          <a:off x="7313613" y="13128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8" name="Уравнение" r:id="rId24" imgW="101512" imgH="215713" progId="Equation.3">
                  <p:embed/>
                </p:oleObj>
              </mc:Choice>
              <mc:Fallback>
                <p:oleObj name="Уравнение" r:id="rId24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13128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8" name="Object 14"/>
          <p:cNvGraphicFramePr>
            <a:graphicFrameLocks noChangeAspect="1"/>
          </p:cNvGraphicFramePr>
          <p:nvPr/>
        </p:nvGraphicFramePr>
        <p:xfrm>
          <a:off x="6323013" y="2297113"/>
          <a:ext cx="214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9" name="Уравнение" r:id="rId26" imgW="88823" imgH="228402" progId="Equation.3">
                  <p:embed/>
                </p:oleObj>
              </mc:Choice>
              <mc:Fallback>
                <p:oleObj name="Уравнение" r:id="rId26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297113"/>
                        <a:ext cx="2143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9" name="Object 15"/>
          <p:cNvGraphicFramePr>
            <a:graphicFrameLocks noChangeAspect="1"/>
          </p:cNvGraphicFramePr>
          <p:nvPr/>
        </p:nvGraphicFramePr>
        <p:xfrm>
          <a:off x="6292850" y="31353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0" name="Уравнение" r:id="rId28" imgW="101512" imgH="215713" progId="Equation.3">
                  <p:embed/>
                </p:oleObj>
              </mc:Choice>
              <mc:Fallback>
                <p:oleObj name="Уравнение" r:id="rId28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1353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0" name="Object 16"/>
          <p:cNvGraphicFramePr>
            <a:graphicFrameLocks noChangeAspect="1"/>
          </p:cNvGraphicFramePr>
          <p:nvPr/>
        </p:nvGraphicFramePr>
        <p:xfrm>
          <a:off x="7343775" y="3000375"/>
          <a:ext cx="215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1" name="Уравнение" r:id="rId30" imgW="88823" imgH="228402" progId="Equation.3">
                  <p:embed/>
                </p:oleObj>
              </mc:Choice>
              <mc:Fallback>
                <p:oleObj name="Уравнение" r:id="rId30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3000375"/>
                        <a:ext cx="2159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1" name="Object 17"/>
          <p:cNvGraphicFramePr>
            <a:graphicFrameLocks noChangeAspect="1"/>
          </p:cNvGraphicFramePr>
          <p:nvPr/>
        </p:nvGraphicFramePr>
        <p:xfrm>
          <a:off x="395288" y="2036763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2" name="Уравнение" r:id="rId32" imgW="76068" imgH="215526" progId="Equation.3">
                  <p:embed/>
                </p:oleObj>
              </mc:Choice>
              <mc:Fallback>
                <p:oleObj name="Уравнение" r:id="rId3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36763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2" name="Object 18"/>
          <p:cNvGraphicFramePr>
            <a:graphicFrameLocks noChangeAspect="1"/>
          </p:cNvGraphicFramePr>
          <p:nvPr/>
        </p:nvGraphicFramePr>
        <p:xfrm>
          <a:off x="1271588" y="25447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3" name="Уравнение" r:id="rId33" imgW="101512" imgH="215713" progId="Equation.3">
                  <p:embed/>
                </p:oleObj>
              </mc:Choice>
              <mc:Fallback>
                <p:oleObj name="Уравнение" r:id="rId33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25447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3" name="Object 19"/>
          <p:cNvGraphicFramePr>
            <a:graphicFrameLocks noChangeAspect="1"/>
          </p:cNvGraphicFramePr>
          <p:nvPr/>
        </p:nvGraphicFramePr>
        <p:xfrm>
          <a:off x="2028825" y="2500313"/>
          <a:ext cx="2143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4" name="Уравнение" r:id="rId34" imgW="88823" imgH="228402" progId="Equation.3">
                  <p:embed/>
                </p:oleObj>
              </mc:Choice>
              <mc:Fallback>
                <p:oleObj name="Уравнение" r:id="rId34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500313"/>
                        <a:ext cx="2143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4" name="Object 20"/>
          <p:cNvGraphicFramePr>
            <a:graphicFrameLocks noChangeAspect="1"/>
          </p:cNvGraphicFramePr>
          <p:nvPr/>
        </p:nvGraphicFramePr>
        <p:xfrm>
          <a:off x="3160713" y="18399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5" name="Уравнение" r:id="rId35" imgW="101512" imgH="215713" progId="Equation.3">
                  <p:embed/>
                </p:oleObj>
              </mc:Choice>
              <mc:Fallback>
                <p:oleObj name="Уравнение" r:id="rId35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18399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5" name="Object 21"/>
          <p:cNvGraphicFramePr>
            <a:graphicFrameLocks noChangeAspect="1"/>
          </p:cNvGraphicFramePr>
          <p:nvPr/>
        </p:nvGraphicFramePr>
        <p:xfrm>
          <a:off x="4035425" y="928688"/>
          <a:ext cx="2159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6" name="Уравнение" r:id="rId36" imgW="88823" imgH="228402" progId="Equation.3">
                  <p:embed/>
                </p:oleObj>
              </mc:Choice>
              <mc:Fallback>
                <p:oleObj name="Уравнение" r:id="rId36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928688"/>
                        <a:ext cx="2159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133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3750" y="928688"/>
            <a:ext cx="11430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9375" y="1428750"/>
            <a:ext cx="18573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72125" y="1928813"/>
            <a:ext cx="2714625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00750" y="1928813"/>
            <a:ext cx="2286000" cy="192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286500" y="2286001"/>
            <a:ext cx="2357437" cy="164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988" y="2224088"/>
            <a:ext cx="703262" cy="63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7250" y="2863850"/>
            <a:ext cx="785813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43063" y="2630488"/>
            <a:ext cx="1195387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98875" y="984250"/>
            <a:ext cx="939800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838450" y="1787525"/>
            <a:ext cx="996950" cy="84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7250" y="2863850"/>
            <a:ext cx="1677988" cy="15224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454150" y="2190750"/>
            <a:ext cx="2784475" cy="1978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103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2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4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3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5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4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6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5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7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6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8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7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9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8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0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9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1" name="Object 11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0" name="Уравнение" r:id="rId20" imgW="164885" imgH="164885" progId="Equation.3">
                  <p:embed/>
                </p:oleObj>
              </mc:Choice>
              <mc:Fallback>
                <p:oleObj name="Уравнение" r:id="rId20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2" name="Object 12"/>
          <p:cNvGraphicFramePr>
            <a:graphicFrameLocks noChangeAspect="1"/>
          </p:cNvGraphicFramePr>
          <p:nvPr/>
        </p:nvGraphicFramePr>
        <p:xfrm>
          <a:off x="7743825" y="1120775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1" name="Уравнение" r:id="rId22" imgW="76068" imgH="215526" progId="Equation.3">
                  <p:embed/>
                </p:oleObj>
              </mc:Choice>
              <mc:Fallback>
                <p:oleObj name="Уравнение" r:id="rId2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120775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3" name="Object 13"/>
          <p:cNvGraphicFramePr>
            <a:graphicFrameLocks noChangeAspect="1"/>
          </p:cNvGraphicFramePr>
          <p:nvPr/>
        </p:nvGraphicFramePr>
        <p:xfrm>
          <a:off x="7313613" y="13128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2" name="Уравнение" r:id="rId24" imgW="101512" imgH="215713" progId="Equation.3">
                  <p:embed/>
                </p:oleObj>
              </mc:Choice>
              <mc:Fallback>
                <p:oleObj name="Уравнение" r:id="rId24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13128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4" name="Object 14"/>
          <p:cNvGraphicFramePr>
            <a:graphicFrameLocks noChangeAspect="1"/>
          </p:cNvGraphicFramePr>
          <p:nvPr/>
        </p:nvGraphicFramePr>
        <p:xfrm>
          <a:off x="6323013" y="2297113"/>
          <a:ext cx="214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3" name="Уравнение" r:id="rId26" imgW="88823" imgH="228402" progId="Equation.3">
                  <p:embed/>
                </p:oleObj>
              </mc:Choice>
              <mc:Fallback>
                <p:oleObj name="Уравнение" r:id="rId26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297113"/>
                        <a:ext cx="2143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5" name="Object 15"/>
          <p:cNvGraphicFramePr>
            <a:graphicFrameLocks noChangeAspect="1"/>
          </p:cNvGraphicFramePr>
          <p:nvPr/>
        </p:nvGraphicFramePr>
        <p:xfrm>
          <a:off x="6292850" y="31353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4" name="Уравнение" r:id="rId28" imgW="101512" imgH="215713" progId="Equation.3">
                  <p:embed/>
                </p:oleObj>
              </mc:Choice>
              <mc:Fallback>
                <p:oleObj name="Уравнение" r:id="rId28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1353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6" name="Object 16"/>
          <p:cNvGraphicFramePr>
            <a:graphicFrameLocks noChangeAspect="1"/>
          </p:cNvGraphicFramePr>
          <p:nvPr/>
        </p:nvGraphicFramePr>
        <p:xfrm>
          <a:off x="7343775" y="3000375"/>
          <a:ext cx="215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5" name="Уравнение" r:id="rId30" imgW="88823" imgH="228402" progId="Equation.3">
                  <p:embed/>
                </p:oleObj>
              </mc:Choice>
              <mc:Fallback>
                <p:oleObj name="Уравнение" r:id="rId30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3000375"/>
                        <a:ext cx="2159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7" name="Object 17"/>
          <p:cNvGraphicFramePr>
            <a:graphicFrameLocks noChangeAspect="1"/>
          </p:cNvGraphicFramePr>
          <p:nvPr/>
        </p:nvGraphicFramePr>
        <p:xfrm>
          <a:off x="395288" y="2036763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6" name="Уравнение" r:id="rId32" imgW="76068" imgH="215526" progId="Equation.3">
                  <p:embed/>
                </p:oleObj>
              </mc:Choice>
              <mc:Fallback>
                <p:oleObj name="Уравнение" r:id="rId32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36763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8" name="Object 18"/>
          <p:cNvGraphicFramePr>
            <a:graphicFrameLocks noChangeAspect="1"/>
          </p:cNvGraphicFramePr>
          <p:nvPr/>
        </p:nvGraphicFramePr>
        <p:xfrm>
          <a:off x="1271588" y="25447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7" name="Уравнение" r:id="rId33" imgW="101512" imgH="215713" progId="Equation.3">
                  <p:embed/>
                </p:oleObj>
              </mc:Choice>
              <mc:Fallback>
                <p:oleObj name="Уравнение" r:id="rId33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25447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9" name="Object 19"/>
          <p:cNvGraphicFramePr>
            <a:graphicFrameLocks noChangeAspect="1"/>
          </p:cNvGraphicFramePr>
          <p:nvPr/>
        </p:nvGraphicFramePr>
        <p:xfrm>
          <a:off x="2028825" y="2500313"/>
          <a:ext cx="2143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8" name="Уравнение" r:id="rId34" imgW="88823" imgH="228402" progId="Equation.3">
                  <p:embed/>
                </p:oleObj>
              </mc:Choice>
              <mc:Fallback>
                <p:oleObj name="Уравнение" r:id="rId34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500313"/>
                        <a:ext cx="2143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0" name="Object 20"/>
          <p:cNvGraphicFramePr>
            <a:graphicFrameLocks noChangeAspect="1"/>
          </p:cNvGraphicFramePr>
          <p:nvPr/>
        </p:nvGraphicFramePr>
        <p:xfrm>
          <a:off x="3160713" y="18399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9" name="Уравнение" r:id="rId35" imgW="101512" imgH="215713" progId="Equation.3">
                  <p:embed/>
                </p:oleObj>
              </mc:Choice>
              <mc:Fallback>
                <p:oleObj name="Уравнение" r:id="rId35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18399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1" name="Object 21"/>
          <p:cNvGraphicFramePr>
            <a:graphicFrameLocks noChangeAspect="1"/>
          </p:cNvGraphicFramePr>
          <p:nvPr/>
        </p:nvGraphicFramePr>
        <p:xfrm>
          <a:off x="4035425" y="928688"/>
          <a:ext cx="2159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0" name="Уравнение" r:id="rId36" imgW="88823" imgH="228402" progId="Equation.3">
                  <p:embed/>
                </p:oleObj>
              </mc:Choice>
              <mc:Fallback>
                <p:oleObj name="Уравнение" r:id="rId36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928688"/>
                        <a:ext cx="2159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863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10800000" flipV="1">
            <a:off x="642938" y="2500313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714375" y="3071813"/>
            <a:ext cx="1500188" cy="7858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482057" y="2648744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8" y="1571625"/>
            <a:ext cx="64293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357938" y="928688"/>
            <a:ext cx="785812" cy="5000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4938" y="1785937"/>
            <a:ext cx="1500188" cy="7858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322094" y="3178969"/>
            <a:ext cx="928687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0750" y="3857625"/>
            <a:ext cx="642938" cy="42862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3750" y="928688"/>
            <a:ext cx="114300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9375" y="1428750"/>
            <a:ext cx="18573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72125" y="1928813"/>
            <a:ext cx="2714625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00750" y="1928813"/>
            <a:ext cx="2286000" cy="192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286500" y="2286001"/>
            <a:ext cx="2357437" cy="164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988" y="2224088"/>
            <a:ext cx="703262" cy="63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7250" y="2863850"/>
            <a:ext cx="785813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43063" y="2630488"/>
            <a:ext cx="1195387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98875" y="984250"/>
            <a:ext cx="939800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14938" y="2357438"/>
            <a:ext cx="3357562" cy="50006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80620" y="2243930"/>
            <a:ext cx="3357562" cy="500063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838450" y="1787525"/>
            <a:ext cx="996950" cy="84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7250" y="2863850"/>
            <a:ext cx="1677988" cy="15224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454150" y="2190750"/>
            <a:ext cx="2784475" cy="1978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28" name="Object 2"/>
          <p:cNvGraphicFramePr>
            <a:graphicFrameLocks noChangeAspect="1"/>
          </p:cNvGraphicFramePr>
          <p:nvPr/>
        </p:nvGraphicFramePr>
        <p:xfrm>
          <a:off x="701675" y="2308225"/>
          <a:ext cx="3698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4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308225"/>
                        <a:ext cx="3698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9" name="Object 3"/>
          <p:cNvGraphicFramePr>
            <a:graphicFrameLocks noChangeAspect="1"/>
          </p:cNvGraphicFramePr>
          <p:nvPr/>
        </p:nvGraphicFramePr>
        <p:xfrm>
          <a:off x="869950" y="3473450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5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473450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0" name="Object 4"/>
          <p:cNvGraphicFramePr>
            <a:graphicFrameLocks noChangeAspect="1"/>
          </p:cNvGraphicFramePr>
          <p:nvPr/>
        </p:nvGraphicFramePr>
        <p:xfrm>
          <a:off x="3160713" y="27971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6" name="Уравнение" r:id="rId8" imgW="165028" imgH="228501" progId="Equation.3">
                  <p:embed/>
                </p:oleObj>
              </mc:Choice>
              <mc:Fallback>
                <p:oleObj name="Уравнение" r:id="rId8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7971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1" name="Object 5"/>
          <p:cNvGraphicFramePr>
            <a:graphicFrameLocks noChangeAspect="1"/>
          </p:cNvGraphicFramePr>
          <p:nvPr/>
        </p:nvGraphicFramePr>
        <p:xfrm>
          <a:off x="4143375" y="1544638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7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544638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2" name="Object 6"/>
          <p:cNvGraphicFramePr>
            <a:graphicFrameLocks noChangeAspect="1"/>
          </p:cNvGraphicFramePr>
          <p:nvPr/>
        </p:nvGraphicFramePr>
        <p:xfrm>
          <a:off x="6459538" y="736600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8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736600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3" name="Object 7"/>
          <p:cNvGraphicFramePr>
            <a:graphicFrameLocks noChangeAspect="1"/>
          </p:cNvGraphicFramePr>
          <p:nvPr/>
        </p:nvGraphicFramePr>
        <p:xfrm>
          <a:off x="5599113" y="1839913"/>
          <a:ext cx="401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9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839913"/>
                        <a:ext cx="401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4" name="Object 8"/>
          <p:cNvGraphicFramePr>
            <a:graphicFrameLocks noChangeAspect="1"/>
          </p:cNvGraphicFramePr>
          <p:nvPr/>
        </p:nvGraphicFramePr>
        <p:xfrm>
          <a:off x="5372100" y="3203575"/>
          <a:ext cx="40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0" name="Уравнение" r:id="rId16" imgW="165028" imgH="228501" progId="Equation.3">
                  <p:embed/>
                </p:oleObj>
              </mc:Choice>
              <mc:Fallback>
                <p:oleObj name="Уравнение" r:id="rId16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203575"/>
                        <a:ext cx="40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5" name="Object 9"/>
          <p:cNvGraphicFramePr>
            <a:graphicFrameLocks noChangeAspect="1"/>
          </p:cNvGraphicFramePr>
          <p:nvPr/>
        </p:nvGraphicFramePr>
        <p:xfrm>
          <a:off x="5957888" y="4022725"/>
          <a:ext cx="400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1" name="Уравнение" r:id="rId18" imgW="164885" imgH="215619" progId="Equation.3">
                  <p:embed/>
                </p:oleObj>
              </mc:Choice>
              <mc:Fallback>
                <p:oleObj name="Уравнение" r:id="rId1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4022725"/>
                        <a:ext cx="400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6" name="Object 10"/>
          <p:cNvGraphicFramePr>
            <a:graphicFrameLocks noChangeAspect="1"/>
          </p:cNvGraphicFramePr>
          <p:nvPr/>
        </p:nvGraphicFramePr>
        <p:xfrm>
          <a:off x="2135188" y="4975225"/>
          <a:ext cx="4000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2" name="Уравнение" r:id="rId20" imgW="164885" imgH="164885" progId="Equation.3">
                  <p:embed/>
                </p:oleObj>
              </mc:Choice>
              <mc:Fallback>
                <p:oleObj name="Уравнение" r:id="rId20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975225"/>
                        <a:ext cx="4000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7" name="Object 11"/>
          <p:cNvGraphicFramePr>
            <a:graphicFrameLocks noChangeAspect="1"/>
          </p:cNvGraphicFramePr>
          <p:nvPr/>
        </p:nvGraphicFramePr>
        <p:xfrm>
          <a:off x="6943725" y="2420938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3" name="Уравнение" r:id="rId22" imgW="164885" imgH="164885" progId="Equation.3">
                  <p:embed/>
                </p:oleObj>
              </mc:Choice>
              <mc:Fallback>
                <p:oleObj name="Уравнение" r:id="rId22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2420938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8" name="Object 12"/>
          <p:cNvGraphicFramePr>
            <a:graphicFrameLocks noChangeAspect="1"/>
          </p:cNvGraphicFramePr>
          <p:nvPr/>
        </p:nvGraphicFramePr>
        <p:xfrm>
          <a:off x="7743825" y="1120775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4" name="Уравнение" r:id="rId24" imgW="76068" imgH="215526" progId="Equation.3">
                  <p:embed/>
                </p:oleObj>
              </mc:Choice>
              <mc:Fallback>
                <p:oleObj name="Уравнение" r:id="rId24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120775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9" name="Object 13"/>
          <p:cNvGraphicFramePr>
            <a:graphicFrameLocks noChangeAspect="1"/>
          </p:cNvGraphicFramePr>
          <p:nvPr/>
        </p:nvGraphicFramePr>
        <p:xfrm>
          <a:off x="7313613" y="13128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5" name="Уравнение" r:id="rId26" imgW="101512" imgH="215713" progId="Equation.3">
                  <p:embed/>
                </p:oleObj>
              </mc:Choice>
              <mc:Fallback>
                <p:oleObj name="Уравнение" r:id="rId26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13128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0" name="Object 14"/>
          <p:cNvGraphicFramePr>
            <a:graphicFrameLocks noChangeAspect="1"/>
          </p:cNvGraphicFramePr>
          <p:nvPr/>
        </p:nvGraphicFramePr>
        <p:xfrm>
          <a:off x="6323013" y="2297113"/>
          <a:ext cx="214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6" name="Уравнение" r:id="rId28" imgW="88823" imgH="228402" progId="Equation.3">
                  <p:embed/>
                </p:oleObj>
              </mc:Choice>
              <mc:Fallback>
                <p:oleObj name="Уравнение" r:id="rId28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297113"/>
                        <a:ext cx="2143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1" name="Object 15"/>
          <p:cNvGraphicFramePr>
            <a:graphicFrameLocks noChangeAspect="1"/>
          </p:cNvGraphicFramePr>
          <p:nvPr/>
        </p:nvGraphicFramePr>
        <p:xfrm>
          <a:off x="6292850" y="31353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7" name="Уравнение" r:id="rId30" imgW="101512" imgH="215713" progId="Equation.3">
                  <p:embed/>
                </p:oleObj>
              </mc:Choice>
              <mc:Fallback>
                <p:oleObj name="Уравнение" r:id="rId30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1353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2" name="Object 16"/>
          <p:cNvGraphicFramePr>
            <a:graphicFrameLocks noChangeAspect="1"/>
          </p:cNvGraphicFramePr>
          <p:nvPr/>
        </p:nvGraphicFramePr>
        <p:xfrm>
          <a:off x="7343775" y="3000375"/>
          <a:ext cx="215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8" name="Уравнение" r:id="rId32" imgW="88823" imgH="228402" progId="Equation.3">
                  <p:embed/>
                </p:oleObj>
              </mc:Choice>
              <mc:Fallback>
                <p:oleObj name="Уравнение" r:id="rId32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3000375"/>
                        <a:ext cx="2159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3" name="Object 17"/>
          <p:cNvGraphicFramePr>
            <a:graphicFrameLocks noChangeAspect="1"/>
          </p:cNvGraphicFramePr>
          <p:nvPr/>
        </p:nvGraphicFramePr>
        <p:xfrm>
          <a:off x="395288" y="2036763"/>
          <a:ext cx="184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9" name="Уравнение" r:id="rId34" imgW="76068" imgH="215526" progId="Equation.3">
                  <p:embed/>
                </p:oleObj>
              </mc:Choice>
              <mc:Fallback>
                <p:oleObj name="Уравнение" r:id="rId34" imgW="76068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36763"/>
                        <a:ext cx="184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4" name="Object 18"/>
          <p:cNvGraphicFramePr>
            <a:graphicFrameLocks noChangeAspect="1"/>
          </p:cNvGraphicFramePr>
          <p:nvPr/>
        </p:nvGraphicFramePr>
        <p:xfrm>
          <a:off x="1271588" y="2544763"/>
          <a:ext cx="246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0" name="Уравнение" r:id="rId35" imgW="101512" imgH="215713" progId="Equation.3">
                  <p:embed/>
                </p:oleObj>
              </mc:Choice>
              <mc:Fallback>
                <p:oleObj name="Уравнение" r:id="rId35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2544763"/>
                        <a:ext cx="2460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5" name="Object 19"/>
          <p:cNvGraphicFramePr>
            <a:graphicFrameLocks noChangeAspect="1"/>
          </p:cNvGraphicFramePr>
          <p:nvPr/>
        </p:nvGraphicFramePr>
        <p:xfrm>
          <a:off x="2028825" y="2500313"/>
          <a:ext cx="2143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1" name="Уравнение" r:id="rId36" imgW="88823" imgH="228402" progId="Equation.3">
                  <p:embed/>
                </p:oleObj>
              </mc:Choice>
              <mc:Fallback>
                <p:oleObj name="Уравнение" r:id="rId36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500313"/>
                        <a:ext cx="2143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6" name="Object 20"/>
          <p:cNvGraphicFramePr>
            <a:graphicFrameLocks noChangeAspect="1"/>
          </p:cNvGraphicFramePr>
          <p:nvPr/>
        </p:nvGraphicFramePr>
        <p:xfrm>
          <a:off x="3160713" y="1839913"/>
          <a:ext cx="244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2" name="Уравнение" r:id="rId37" imgW="101512" imgH="215713" progId="Equation.3">
                  <p:embed/>
                </p:oleObj>
              </mc:Choice>
              <mc:Fallback>
                <p:oleObj name="Уравнение" r:id="rId37" imgW="10151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1839913"/>
                        <a:ext cx="244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7" name="Object 21"/>
          <p:cNvGraphicFramePr>
            <a:graphicFrameLocks noChangeAspect="1"/>
          </p:cNvGraphicFramePr>
          <p:nvPr/>
        </p:nvGraphicFramePr>
        <p:xfrm>
          <a:off x="4035425" y="928688"/>
          <a:ext cx="2159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3" name="Уравнение" r:id="rId38" imgW="88823" imgH="228402" progId="Equation.3">
                  <p:embed/>
                </p:oleObj>
              </mc:Choice>
              <mc:Fallback>
                <p:oleObj name="Уравнение" r:id="rId38" imgW="88823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928688"/>
                        <a:ext cx="2159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93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19256" cy="1440160"/>
          </a:xfrm>
        </p:spPr>
        <p:txBody>
          <a:bodyPr/>
          <a:lstStyle/>
          <a:p>
            <a:r>
              <a:rPr lang="bg-BG" altLang="bg-BG" dirty="0"/>
              <a:t>Събиране на успоредни сили</a:t>
            </a:r>
          </a:p>
        </p:txBody>
      </p:sp>
    </p:spTree>
    <p:extLst>
      <p:ext uri="{BB962C8B-B14F-4D97-AF65-F5344CB8AC3E}">
        <p14:creationId xmlns:p14="http://schemas.microsoft.com/office/powerpoint/2010/main" val="66936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80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Уравнение" r:id="rId4" imgW="164885" imgH="215619" progId="Equation.3">
                  <p:embed/>
                </p:oleObj>
              </mc:Choice>
              <mc:Fallback>
                <p:oleObj name="Уравнение" r:id="rId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590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5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Уравнение" r:id="rId4" imgW="164885" imgH="215619" progId="Equation.3">
                  <p:embed/>
                </p:oleObj>
              </mc:Choice>
              <mc:Fallback>
                <p:oleObj name="Уравнение" r:id="rId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758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8"/>
          <p:cNvCxnSpPr/>
          <p:nvPr/>
        </p:nvCxnSpPr>
        <p:spPr>
          <a:xfrm>
            <a:off x="627063" y="4797425"/>
            <a:ext cx="554037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2843213" y="4975225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975225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914400" y="298291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291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38"/>
          <p:cNvCxnSpPr/>
          <p:nvPr/>
        </p:nvCxnSpPr>
        <p:spPr>
          <a:xfrm flipV="1">
            <a:off x="627063" y="2200275"/>
            <a:ext cx="1509712" cy="25971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8"/>
          <p:cNvCxnSpPr/>
          <p:nvPr/>
        </p:nvCxnSpPr>
        <p:spPr>
          <a:xfrm>
            <a:off x="2136775" y="2220913"/>
            <a:ext cx="5540375" cy="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1"/>
              <p:cNvSpPr txBox="1"/>
              <p:nvPr/>
            </p:nvSpPr>
            <p:spPr bwMode="auto">
              <a:xfrm>
                <a:off x="4151313" y="1556811"/>
                <a:ext cx="636711" cy="500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bg-BG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bg-BG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bg-BG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g-BG" baseline="30000" dirty="0" smtClean="0"/>
                  <a:t>Т</a:t>
                </a:r>
                <a:endParaRPr lang="bg-BG" baseline="30000" dirty="0"/>
              </a:p>
            </p:txBody>
          </p:sp>
        </mc:Choice>
        <mc:Fallback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313" y="1556811"/>
                <a:ext cx="636711" cy="500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902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0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169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255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5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6" name="Уравнение" r:id="rId8" imgW="164885" imgH="215619" progId="Equation.3">
                  <p:embed/>
                </p:oleObj>
              </mc:Choice>
              <mc:Fallback>
                <p:oleObj name="Уравнение" r:id="rId8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7" name="Уравнение" r:id="rId10" imgW="152268" imgH="215713" progId="Equation.3">
                  <p:embed/>
                </p:oleObj>
              </mc:Choice>
              <mc:Fallback>
                <p:oleObj name="Уравнение" r:id="rId10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54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80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4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5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6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7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8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328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305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8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9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0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1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2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84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330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2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1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3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2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4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5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4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6" name="Уравнение" r:id="rId12" imgW="152268" imgH="215713" progId="Equation.3">
                  <p:embed/>
                </p:oleObj>
              </mc:Choice>
              <mc:Fallback>
                <p:oleObj name="Уравнение" r:id="rId1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89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5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4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5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6" name="Уравнение" r:id="rId12" imgW="215619" imgH="215619" progId="Equation.3">
                  <p:embed/>
                </p:oleObj>
              </mc:Choice>
              <mc:Fallback>
                <p:oleObj name="Уравнение" r:id="rId1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7" name="Уравнение" r:id="rId14" imgW="152268" imgH="215713" progId="Equation.3">
                  <p:embed/>
                </p:oleObj>
              </mc:Choice>
              <mc:Fallback>
                <p:oleObj name="Уравнение" r:id="rId1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37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80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6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1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7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8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3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9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4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0" name="Уравнение" r:id="rId12" imgW="215619" imgH="215619" progId="Equation.3">
                  <p:embed/>
                </p:oleObj>
              </mc:Choice>
              <mc:Fallback>
                <p:oleObj name="Уравнение" r:id="rId1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5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" name="Уравнение" r:id="rId14" imgW="152268" imgH="215713" progId="Equation.3">
                  <p:embed/>
                </p:oleObj>
              </mc:Choice>
              <mc:Fallback>
                <p:oleObj name="Уравнение" r:id="rId1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085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405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0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6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1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7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2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3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" name="Уравнение" r:id="rId12" imgW="215619" imgH="215619" progId="Equation.3">
                  <p:embed/>
                </p:oleObj>
              </mc:Choice>
              <mc:Fallback>
                <p:oleObj name="Уравнение" r:id="rId1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0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" name="Уравнение" r:id="rId14" imgW="152268" imgH="215713" progId="Equation.3">
                  <p:embed/>
                </p:oleObj>
              </mc:Choice>
              <mc:Fallback>
                <p:oleObj name="Уравнение" r:id="rId1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782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29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4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5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1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6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2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7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3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8" name="Уравнение" r:id="rId12" imgW="215619" imgH="215619" progId="Equation.3">
                  <p:embed/>
                </p:oleObj>
              </mc:Choice>
              <mc:Fallback>
                <p:oleObj name="Уравнение" r:id="rId1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9" name="Уравнение" r:id="rId14" imgW="152268" imgH="215713" progId="Equation.3">
                  <p:embed/>
                </p:oleObj>
              </mc:Choice>
              <mc:Fallback>
                <p:oleObj name="Уравнение" r:id="rId1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99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29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8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9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1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0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2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1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3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2" name="Уравнение" r:id="rId12" imgW="215619" imgH="215619" progId="Equation.3">
                  <p:embed/>
                </p:oleObj>
              </mc:Choice>
              <mc:Fallback>
                <p:oleObj name="Уравнение" r:id="rId1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3" name="Уравнение" r:id="rId14" imgW="152268" imgH="215713" progId="Equation.3">
                  <p:embed/>
                </p:oleObj>
              </mc:Choice>
              <mc:Fallback>
                <p:oleObj name="Уравнение" r:id="rId1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643188" y="2286000"/>
            <a:ext cx="4857750" cy="2571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49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8"/>
          <p:cNvCxnSpPr/>
          <p:nvPr/>
        </p:nvCxnSpPr>
        <p:spPr>
          <a:xfrm>
            <a:off x="627063" y="4797425"/>
            <a:ext cx="554037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2843213" y="4975225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975225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914400" y="298291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291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38"/>
          <p:cNvCxnSpPr/>
          <p:nvPr/>
        </p:nvCxnSpPr>
        <p:spPr>
          <a:xfrm flipV="1">
            <a:off x="627063" y="2200275"/>
            <a:ext cx="1509712" cy="25971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8"/>
          <p:cNvCxnSpPr/>
          <p:nvPr/>
        </p:nvCxnSpPr>
        <p:spPr>
          <a:xfrm>
            <a:off x="2136775" y="2220913"/>
            <a:ext cx="5540375" cy="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25146"/>
              </p:ext>
            </p:extLst>
          </p:nvPr>
        </p:nvGraphicFramePr>
        <p:xfrm>
          <a:off x="4075113" y="1651000"/>
          <a:ext cx="523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Уравнение" r:id="rId8" imgW="215640" imgH="241200" progId="Equation.3">
                  <p:embed/>
                </p:oleObj>
              </mc:Choice>
              <mc:Fallback>
                <p:oleObj name="Уравнение" r:id="rId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1651000"/>
                        <a:ext cx="523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38"/>
          <p:cNvCxnSpPr/>
          <p:nvPr/>
        </p:nvCxnSpPr>
        <p:spPr>
          <a:xfrm flipV="1">
            <a:off x="6167438" y="2209800"/>
            <a:ext cx="1509712" cy="2598738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1"/>
              <p:cNvSpPr txBox="1"/>
              <p:nvPr/>
            </p:nvSpPr>
            <p:spPr bwMode="auto">
              <a:xfrm>
                <a:off x="7164288" y="3645024"/>
                <a:ext cx="636711" cy="500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bg-BG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bg-BG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bg-BG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g-BG" baseline="30000" dirty="0" smtClean="0"/>
                  <a:t>Т</a:t>
                </a:r>
                <a:endParaRPr lang="bg-BG" baseline="30000" dirty="0"/>
              </a:p>
            </p:txBody>
          </p:sp>
        </mc:Choice>
        <mc:Fallback>
          <p:sp>
            <p:nvSpPr>
              <p:cNvPr id="10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3645024"/>
                <a:ext cx="636711" cy="500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84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29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2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3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1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4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2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5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3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6" name="Уравнение" r:id="rId12" imgW="215619" imgH="215619" progId="Equation.3">
                  <p:embed/>
                </p:oleObj>
              </mc:Choice>
              <mc:Fallback>
                <p:oleObj name="Уравнение" r:id="rId1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7" name="Уравнение" r:id="rId14" imgW="152268" imgH="215713" progId="Equation.3">
                  <p:embed/>
                </p:oleObj>
              </mc:Choice>
              <mc:Fallback>
                <p:oleObj name="Уравнение" r:id="rId1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643188" y="2286000"/>
            <a:ext cx="4857750" cy="2571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6342" y="1095851"/>
            <a:ext cx="3357563" cy="37861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486478" y="1214436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1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29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6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7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1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8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2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9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3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0" name="Уравнение" r:id="rId12" imgW="215619" imgH="215619" progId="Equation.3">
                  <p:embed/>
                </p:oleObj>
              </mc:Choice>
              <mc:Fallback>
                <p:oleObj name="Уравнение" r:id="rId1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1" name="Уравнение" r:id="rId14" imgW="152268" imgH="215713" progId="Equation.3">
                  <p:embed/>
                </p:oleObj>
              </mc:Choice>
              <mc:Fallback>
                <p:oleObj name="Уравнение" r:id="rId1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643188" y="2286000"/>
            <a:ext cx="4857750" cy="2571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6342" y="1095851"/>
            <a:ext cx="3357563" cy="37861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486478" y="1214436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34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29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4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5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1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6" name="Уравнение" r:id="rId8" imgW="190335" imgH="215713" progId="Equation.3">
                  <p:embed/>
                </p:oleObj>
              </mc:Choice>
              <mc:Fallback>
                <p:oleObj name="Уравнение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2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7" name="Уравнение" r:id="rId10" imgW="164885" imgH="215619" progId="Equation.3">
                  <p:embed/>
                </p:oleObj>
              </mc:Choice>
              <mc:Fallback>
                <p:oleObj name="Уравнение" r:id="rId10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3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8" name="Уравнение" r:id="rId12" imgW="215619" imgH="215619" progId="Equation.3">
                  <p:embed/>
                </p:oleObj>
              </mc:Choice>
              <mc:Fallback>
                <p:oleObj name="Уравнение" r:id="rId1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9" name="Уравнение" r:id="rId14" imgW="152268" imgH="215713" progId="Equation.3">
                  <p:embed/>
                </p:oleObj>
              </mc:Choice>
              <mc:Fallback>
                <p:oleObj name="Уравнение" r:id="rId1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643188" y="2286000"/>
            <a:ext cx="4857750" cy="25717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6342" y="1095851"/>
            <a:ext cx="3357563" cy="37861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486478" y="1214436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9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54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3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5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4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6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5" name="Уравнение" r:id="rId8" imgW="139579" imgH="215713" progId="Equation.3">
                  <p:embed/>
                </p:oleObj>
              </mc:Choice>
              <mc:Fallback>
                <p:oleObj name="Уравнение" r:id="rId8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7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6" name="Уравнение" r:id="rId10" imgW="190335" imgH="215713" progId="Equation.3">
                  <p:embed/>
                </p:oleObj>
              </mc:Choice>
              <mc:Fallback>
                <p:oleObj name="Уравнение" r:id="rId1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8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7" name="Уравнение" r:id="rId12" imgW="164885" imgH="215619" progId="Equation.3">
                  <p:embed/>
                </p:oleObj>
              </mc:Choice>
              <mc:Fallback>
                <p:oleObj name="Уравнение" r:id="rId12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9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8" name="Уравнение" r:id="rId14" imgW="215619" imgH="215619" progId="Equation.3">
                  <p:embed/>
                </p:oleObj>
              </mc:Choice>
              <mc:Fallback>
                <p:oleObj name="Уравнение" r:id="rId14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0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9" name="Уравнение" r:id="rId16" imgW="190335" imgH="215713" progId="Equation.3">
                  <p:embed/>
                </p:oleObj>
              </mc:Choice>
              <mc:Fallback>
                <p:oleObj name="Уравнение" r:id="rId16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1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0" name="Уравнение" r:id="rId18" imgW="152268" imgH="215713" progId="Equation.3">
                  <p:embed/>
                </p:oleObj>
              </mc:Choice>
              <mc:Fallback>
                <p:oleObj name="Уравнение" r:id="rId1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2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1" name="Уравнение" r:id="rId20" imgW="152268" imgH="215713" progId="Equation.3">
                  <p:embed/>
                </p:oleObj>
              </mc:Choice>
              <mc:Fallback>
                <p:oleObj name="Уравнение" r:id="rId20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91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603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7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8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9" name="Уравнение" r:id="rId8" imgW="139579" imgH="215713" progId="Equation.3">
                  <p:embed/>
                </p:oleObj>
              </mc:Choice>
              <mc:Fallback>
                <p:oleObj name="Уравнение" r:id="rId8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0" name="Уравнение" r:id="rId10" imgW="190335" imgH="215713" progId="Equation.3">
                  <p:embed/>
                </p:oleObj>
              </mc:Choice>
              <mc:Fallback>
                <p:oleObj name="Уравнение" r:id="rId1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7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1" name="Уравнение" r:id="rId12" imgW="164885" imgH="215619" progId="Equation.3">
                  <p:embed/>
                </p:oleObj>
              </mc:Choice>
              <mc:Fallback>
                <p:oleObj name="Уравнение" r:id="rId12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8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2" name="Уравнение" r:id="rId14" imgW="215619" imgH="215619" progId="Equation.3">
                  <p:embed/>
                </p:oleObj>
              </mc:Choice>
              <mc:Fallback>
                <p:oleObj name="Уравнение" r:id="rId14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9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3" name="Уравнение" r:id="rId16" imgW="190335" imgH="215713" progId="Equation.3">
                  <p:embed/>
                </p:oleObj>
              </mc:Choice>
              <mc:Fallback>
                <p:oleObj name="Уравнение" r:id="rId16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0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4" name="Уравнение" r:id="rId18" imgW="152268" imgH="215713" progId="Equation.3">
                  <p:embed/>
                </p:oleObj>
              </mc:Choice>
              <mc:Fallback>
                <p:oleObj name="Уравнение" r:id="rId1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1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5" name="Уравнение" r:id="rId20" imgW="152268" imgH="215713" progId="Equation.3">
                  <p:embed/>
                </p:oleObj>
              </mc:Choice>
              <mc:Fallback>
                <p:oleObj name="Уравнение" r:id="rId20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82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603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1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2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3" name="Уравнение" r:id="rId8" imgW="139579" imgH="215713" progId="Equation.3">
                  <p:embed/>
                </p:oleObj>
              </mc:Choice>
              <mc:Fallback>
                <p:oleObj name="Уравнение" r:id="rId8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4" name="Уравнение" r:id="rId10" imgW="190335" imgH="215713" progId="Equation.3">
                  <p:embed/>
                </p:oleObj>
              </mc:Choice>
              <mc:Fallback>
                <p:oleObj name="Уравнение" r:id="rId1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7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5" name="Уравнение" r:id="rId12" imgW="164885" imgH="215619" progId="Equation.3">
                  <p:embed/>
                </p:oleObj>
              </mc:Choice>
              <mc:Fallback>
                <p:oleObj name="Уравнение" r:id="rId12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8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" name="Уравнение" r:id="rId14" imgW="215619" imgH="215619" progId="Equation.3">
                  <p:embed/>
                </p:oleObj>
              </mc:Choice>
              <mc:Fallback>
                <p:oleObj name="Уравнение" r:id="rId14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9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7" name="Уравнение" r:id="rId16" imgW="190335" imgH="215713" progId="Equation.3">
                  <p:embed/>
                </p:oleObj>
              </mc:Choice>
              <mc:Fallback>
                <p:oleObj name="Уравнение" r:id="rId16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0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8" name="Уравнение" r:id="rId18" imgW="152268" imgH="215713" progId="Equation.3">
                  <p:embed/>
                </p:oleObj>
              </mc:Choice>
              <mc:Fallback>
                <p:oleObj name="Уравнение" r:id="rId1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1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9" name="Уравнение" r:id="rId20" imgW="152268" imgH="215713" progId="Equation.3">
                  <p:embed/>
                </p:oleObj>
              </mc:Choice>
              <mc:Fallback>
                <p:oleObj name="Уравнение" r:id="rId20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6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653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8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4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9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0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1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7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2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8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3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9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4" name="Уравнение" r:id="rId16" imgW="215619" imgH="215619" progId="Equation.3">
                  <p:embed/>
                </p:oleObj>
              </mc:Choice>
              <mc:Fallback>
                <p:oleObj name="Уравнение" r:id="rId16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0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5" name="Уравнение" r:id="rId18" imgW="190335" imgH="215713" progId="Equation.3">
                  <p:embed/>
                </p:oleObj>
              </mc:Choice>
              <mc:Fallback>
                <p:oleObj name="Уравнение" r:id="rId1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1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6" name="Уравнение" r:id="rId20" imgW="215619" imgH="215619" progId="Equation.3">
                  <p:embed/>
                </p:oleObj>
              </mc:Choice>
              <mc:Fallback>
                <p:oleObj name="Уравнение" r:id="rId20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2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7" name="Уравнение" r:id="rId22" imgW="152268" imgH="215713" progId="Equation.3">
                  <p:embed/>
                </p:oleObj>
              </mc:Choice>
              <mc:Fallback>
                <p:oleObj name="Уравнение" r:id="rId2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3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8" name="Уравнение" r:id="rId24" imgW="164885" imgH="215619" progId="Equation.3">
                  <p:embed/>
                </p:oleObj>
              </mc:Choice>
              <mc:Fallback>
                <p:oleObj name="Уравнение" r:id="rId2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4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9" name="Уравнение" r:id="rId26" imgW="152268" imgH="215713" progId="Equation.3">
                  <p:embed/>
                </p:oleObj>
              </mc:Choice>
              <mc:Fallback>
                <p:oleObj name="Уравнение" r:id="rId2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825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678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2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9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3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0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4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1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5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2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6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3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7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4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8" name="Уравнение" r:id="rId16" imgW="215619" imgH="215619" progId="Equation.3">
                  <p:embed/>
                </p:oleObj>
              </mc:Choice>
              <mc:Fallback>
                <p:oleObj name="Уравнение" r:id="rId16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5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9" name="Уравнение" r:id="rId18" imgW="190335" imgH="215713" progId="Equation.3">
                  <p:embed/>
                </p:oleObj>
              </mc:Choice>
              <mc:Fallback>
                <p:oleObj name="Уравнение" r:id="rId1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6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0" name="Уравнение" r:id="rId20" imgW="215619" imgH="215619" progId="Equation.3">
                  <p:embed/>
                </p:oleObj>
              </mc:Choice>
              <mc:Fallback>
                <p:oleObj name="Уравнение" r:id="rId20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7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1" name="Уравнение" r:id="rId22" imgW="152268" imgH="215713" progId="Equation.3">
                  <p:embed/>
                </p:oleObj>
              </mc:Choice>
              <mc:Fallback>
                <p:oleObj name="Уравнение" r:id="rId2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8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2" name="Уравнение" r:id="rId24" imgW="164885" imgH="215619" progId="Equation.3">
                  <p:embed/>
                </p:oleObj>
              </mc:Choice>
              <mc:Fallback>
                <p:oleObj name="Уравнение" r:id="rId2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9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3" name="Уравнение" r:id="rId26" imgW="152268" imgH="215713" progId="Equation.3">
                  <p:embed/>
                </p:oleObj>
              </mc:Choice>
              <mc:Fallback>
                <p:oleObj name="Уравнение" r:id="rId2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3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3786188" y="3571875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03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6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4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7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5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8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6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9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7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0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8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1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9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2" name="Уравнение" r:id="rId16" imgW="215619" imgH="215619" progId="Equation.3">
                  <p:embed/>
                </p:oleObj>
              </mc:Choice>
              <mc:Fallback>
                <p:oleObj name="Уравнение" r:id="rId16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0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3" name="Уравнение" r:id="rId18" imgW="190335" imgH="215713" progId="Equation.3">
                  <p:embed/>
                </p:oleObj>
              </mc:Choice>
              <mc:Fallback>
                <p:oleObj name="Уравнение" r:id="rId1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1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4" name="Уравнение" r:id="rId20" imgW="215619" imgH="215619" progId="Equation.3">
                  <p:embed/>
                </p:oleObj>
              </mc:Choice>
              <mc:Fallback>
                <p:oleObj name="Уравнение" r:id="rId20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2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5" name="Уравнение" r:id="rId22" imgW="152268" imgH="215713" progId="Equation.3">
                  <p:embed/>
                </p:oleObj>
              </mc:Choice>
              <mc:Fallback>
                <p:oleObj name="Уравнение" r:id="rId22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3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6" name="Уравнение" r:id="rId24" imgW="164885" imgH="215619" progId="Equation.3">
                  <p:embed/>
                </p:oleObj>
              </mc:Choice>
              <mc:Fallback>
                <p:oleObj name="Уравнение" r:id="rId2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4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7" name="Уравнение" r:id="rId26" imgW="152268" imgH="215713" progId="Equation.3">
                  <p:embed/>
                </p:oleObj>
              </mc:Choice>
              <mc:Fallback>
                <p:oleObj name="Уравнение" r:id="rId2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609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3786188" y="3571875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1928813" y="3143250"/>
            <a:ext cx="2500312" cy="1214438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3714751" y="3643312"/>
            <a:ext cx="1428750" cy="1285875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777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6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8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7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9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8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0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9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1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0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2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1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3" name="Object 8"/>
          <p:cNvGraphicFramePr>
            <a:graphicFrameLocks noChangeAspect="1"/>
          </p:cNvGraphicFramePr>
          <p:nvPr/>
        </p:nvGraphicFramePr>
        <p:xfrm>
          <a:off x="1571625" y="3286125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2" name="Уравнение" r:id="rId16" imgW="164885" imgH="164885" progId="Equation.3">
                  <p:embed/>
                </p:oleObj>
              </mc:Choice>
              <mc:Fallback>
                <p:oleObj name="Уравнение" r:id="rId1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6125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4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3" name="Уравнение" r:id="rId18" imgW="215619" imgH="215619" progId="Equation.3">
                  <p:embed/>
                </p:oleObj>
              </mc:Choice>
              <mc:Fallback>
                <p:oleObj name="Уравнение" r:id="rId1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5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" name="Уравнение" r:id="rId20" imgW="190335" imgH="215713" progId="Equation.3">
                  <p:embed/>
                </p:oleObj>
              </mc:Choice>
              <mc:Fallback>
                <p:oleObj name="Уравнение" r:id="rId2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6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5" name="Уравнение" r:id="rId22" imgW="215619" imgH="215619" progId="Equation.3">
                  <p:embed/>
                </p:oleObj>
              </mc:Choice>
              <mc:Fallback>
                <p:oleObj name="Уравнение" r:id="rId2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7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" name="Уравнение" r:id="rId24" imgW="152268" imgH="215713" progId="Equation.3">
                  <p:embed/>
                </p:oleObj>
              </mc:Choice>
              <mc:Fallback>
                <p:oleObj name="Уравнение" r:id="rId2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8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7" name="Уравнение" r:id="rId26" imgW="164885" imgH="215619" progId="Equation.3">
                  <p:embed/>
                </p:oleObj>
              </mc:Choice>
              <mc:Fallback>
                <p:oleObj name="Уравнение" r:id="rId2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9" name="Object 18"/>
          <p:cNvGraphicFramePr>
            <a:graphicFrameLocks noChangeAspect="1"/>
          </p:cNvGraphicFramePr>
          <p:nvPr/>
        </p:nvGraphicFramePr>
        <p:xfrm>
          <a:off x="3643313" y="3500438"/>
          <a:ext cx="388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8" name="Уравнение" r:id="rId28" imgW="152268" imgH="164957" progId="Equation.3">
                  <p:embed/>
                </p:oleObj>
              </mc:Choice>
              <mc:Fallback>
                <p:oleObj name="Уравнение" r:id="rId28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00438"/>
                        <a:ext cx="3889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0" name="Object 19"/>
          <p:cNvGraphicFramePr>
            <a:graphicFrameLocks noChangeAspect="1"/>
          </p:cNvGraphicFramePr>
          <p:nvPr/>
        </p:nvGraphicFramePr>
        <p:xfrm>
          <a:off x="4929188" y="3357563"/>
          <a:ext cx="390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9" name="Уравнение" r:id="rId30" imgW="152202" imgH="177569" progId="Equation.3">
                  <p:embed/>
                </p:oleObj>
              </mc:Choice>
              <mc:Fallback>
                <p:oleObj name="Уравнение" r:id="rId30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357563"/>
                        <a:ext cx="390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1" name="Object 20"/>
          <p:cNvGraphicFramePr>
            <a:graphicFrameLocks noChangeAspect="1"/>
          </p:cNvGraphicFramePr>
          <p:nvPr/>
        </p:nvGraphicFramePr>
        <p:xfrm>
          <a:off x="3643313" y="785813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0" name="Уравнение" r:id="rId32" imgW="164885" imgH="164885" progId="Equation.3">
                  <p:embed/>
                </p:oleObj>
              </mc:Choice>
              <mc:Fallback>
                <p:oleObj name="Уравнение" r:id="rId32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785813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2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1" name="Уравнение" r:id="rId34" imgW="152268" imgH="215713" progId="Equation.3">
                  <p:embed/>
                </p:oleObj>
              </mc:Choice>
              <mc:Fallback>
                <p:oleObj name="Уравнение" r:id="rId3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3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8"/>
          <p:cNvCxnSpPr/>
          <p:nvPr/>
        </p:nvCxnSpPr>
        <p:spPr>
          <a:xfrm>
            <a:off x="627063" y="4797425"/>
            <a:ext cx="554037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2843213" y="4975225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975225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914400" y="298291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291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38"/>
          <p:cNvCxnSpPr/>
          <p:nvPr/>
        </p:nvCxnSpPr>
        <p:spPr>
          <a:xfrm flipV="1">
            <a:off x="627063" y="2200275"/>
            <a:ext cx="1509712" cy="25971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38"/>
          <p:cNvCxnSpPr/>
          <p:nvPr/>
        </p:nvCxnSpPr>
        <p:spPr>
          <a:xfrm>
            <a:off x="2136775" y="2220913"/>
            <a:ext cx="5540375" cy="0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0"/>
          <p:cNvCxnSpPr/>
          <p:nvPr/>
        </p:nvCxnSpPr>
        <p:spPr>
          <a:xfrm flipV="1">
            <a:off x="627063" y="2220913"/>
            <a:ext cx="7050087" cy="2576512"/>
          </a:xfrm>
          <a:prstGeom prst="straightConnector1">
            <a:avLst/>
          </a:prstGeom>
          <a:ln w="4762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7" name="Object 11"/>
          <p:cNvGraphicFramePr>
            <a:graphicFrameLocks noChangeAspect="1"/>
          </p:cNvGraphicFramePr>
          <p:nvPr/>
        </p:nvGraphicFramePr>
        <p:xfrm>
          <a:off x="3397250" y="3268663"/>
          <a:ext cx="400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Formel" r:id="rId8" imgW="164885" imgH="164885" progId="Equation.3">
                  <p:embed/>
                </p:oleObj>
              </mc:Choice>
              <mc:Fallback>
                <p:oleObj name="Formel" r:id="rId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268663"/>
                        <a:ext cx="4000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38"/>
          <p:cNvCxnSpPr/>
          <p:nvPr/>
        </p:nvCxnSpPr>
        <p:spPr>
          <a:xfrm flipV="1">
            <a:off x="6167438" y="2209800"/>
            <a:ext cx="1509712" cy="2598738"/>
          </a:xfrm>
          <a:prstGeom prst="straightConnector1">
            <a:avLst/>
          </a:prstGeom>
          <a:ln w="476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AA7B1261-95AD-41DD-AAEE-7D13FA0B3FC3}"/>
              </a:ext>
            </a:extLst>
          </p:cNvPr>
          <p:cNvSpPr txBox="1"/>
          <p:nvPr/>
        </p:nvSpPr>
        <p:spPr>
          <a:xfrm>
            <a:off x="129929" y="220769"/>
            <a:ext cx="9014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Транслира се векторът на първата сила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приложна точка – края на втората сила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Транслира се векторът на втората сила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приложна точка – края на първата сила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получения паралелепипед, диагоналът, с начална точка приложната точка на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двете сили се явява сумата им (равнодействащата им сила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1"/>
              <p:cNvSpPr txBox="1"/>
              <p:nvPr/>
            </p:nvSpPr>
            <p:spPr bwMode="auto">
              <a:xfrm>
                <a:off x="4334290" y="1709210"/>
                <a:ext cx="636711" cy="500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bg-BG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bg-BG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bg-BG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g-BG" baseline="30000" dirty="0" smtClean="0"/>
                  <a:t>Т</a:t>
                </a:r>
                <a:endParaRPr lang="bg-BG" baseline="30000" dirty="0"/>
              </a:p>
            </p:txBody>
          </p:sp>
        </mc:Choice>
        <mc:Fallback>
          <p:sp>
            <p:nvSpPr>
              <p:cNvPr id="13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4290" y="1709210"/>
                <a:ext cx="636711" cy="500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1"/>
              <p:cNvSpPr txBox="1"/>
              <p:nvPr/>
            </p:nvSpPr>
            <p:spPr bwMode="auto">
              <a:xfrm>
                <a:off x="7040439" y="3539069"/>
                <a:ext cx="636711" cy="500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bg-BG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bg-BG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bg-BG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g-BG" baseline="30000" dirty="0" smtClean="0"/>
                  <a:t>Т</a:t>
                </a:r>
                <a:endParaRPr lang="bg-BG" baseline="30000" dirty="0"/>
              </a:p>
            </p:txBody>
          </p:sp>
        </mc:Choice>
        <mc:Fallback>
          <p:sp>
            <p:nvSpPr>
              <p:cNvPr id="14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0439" y="3539069"/>
                <a:ext cx="636711" cy="5005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20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wn Arrow 155"/>
          <p:cNvSpPr/>
          <p:nvPr/>
        </p:nvSpPr>
        <p:spPr>
          <a:xfrm>
            <a:off x="3429000" y="1143000"/>
            <a:ext cx="714375" cy="3857625"/>
          </a:xfrm>
          <a:prstGeom prst="downArrow">
            <a:avLst/>
          </a:prstGeom>
          <a:solidFill>
            <a:srgbClr val="FF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prstClr val="white"/>
              </a:solidFill>
            </a:endParaRP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3786188" y="3571875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1928813" y="3143250"/>
            <a:ext cx="2500312" cy="1214438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3714751" y="3643312"/>
            <a:ext cx="1428750" cy="1285875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802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4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3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5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4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6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5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7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6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8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7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9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8" name="Object 8"/>
          <p:cNvGraphicFramePr>
            <a:graphicFrameLocks noChangeAspect="1"/>
          </p:cNvGraphicFramePr>
          <p:nvPr/>
        </p:nvGraphicFramePr>
        <p:xfrm>
          <a:off x="1571625" y="3286125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0" name="Уравнение" r:id="rId16" imgW="164885" imgH="164885" progId="Equation.3">
                  <p:embed/>
                </p:oleObj>
              </mc:Choice>
              <mc:Fallback>
                <p:oleObj name="Уравнение" r:id="rId1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6125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9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1" name="Уравнение" r:id="rId18" imgW="215619" imgH="215619" progId="Equation.3">
                  <p:embed/>
                </p:oleObj>
              </mc:Choice>
              <mc:Fallback>
                <p:oleObj name="Уравнение" r:id="rId1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0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2" name="Уравнение" r:id="rId20" imgW="190335" imgH="215713" progId="Equation.3">
                  <p:embed/>
                </p:oleObj>
              </mc:Choice>
              <mc:Fallback>
                <p:oleObj name="Уравнение" r:id="rId2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1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3" name="Уравнение" r:id="rId22" imgW="215619" imgH="215619" progId="Equation.3">
                  <p:embed/>
                </p:oleObj>
              </mc:Choice>
              <mc:Fallback>
                <p:oleObj name="Уравнение" r:id="rId2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2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4" name="Уравнение" r:id="rId24" imgW="152268" imgH="215713" progId="Equation.3">
                  <p:embed/>
                </p:oleObj>
              </mc:Choice>
              <mc:Fallback>
                <p:oleObj name="Уравнение" r:id="rId2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3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5" name="Уравнение" r:id="rId26" imgW="164885" imgH="215619" progId="Equation.3">
                  <p:embed/>
                </p:oleObj>
              </mc:Choice>
              <mc:Fallback>
                <p:oleObj name="Уравнение" r:id="rId2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4" name="Object 14"/>
          <p:cNvGraphicFramePr>
            <a:graphicFrameLocks noChangeAspect="1"/>
          </p:cNvGraphicFramePr>
          <p:nvPr/>
        </p:nvGraphicFramePr>
        <p:xfrm>
          <a:off x="3571875" y="4000500"/>
          <a:ext cx="42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6" name="Уравнение" r:id="rId28" imgW="164885" imgH="164885" progId="Equation.3">
                  <p:embed/>
                </p:oleObj>
              </mc:Choice>
              <mc:Fallback>
                <p:oleObj name="Уравнение" r:id="rId2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000500"/>
                        <a:ext cx="4286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5" name="Object 18"/>
          <p:cNvGraphicFramePr>
            <a:graphicFrameLocks noChangeAspect="1"/>
          </p:cNvGraphicFramePr>
          <p:nvPr/>
        </p:nvGraphicFramePr>
        <p:xfrm>
          <a:off x="3643313" y="3500438"/>
          <a:ext cx="388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7" name="Уравнение" r:id="rId30" imgW="152268" imgH="164957" progId="Equation.3">
                  <p:embed/>
                </p:oleObj>
              </mc:Choice>
              <mc:Fallback>
                <p:oleObj name="Уравнение" r:id="rId3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00438"/>
                        <a:ext cx="3889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6" name="Object 19"/>
          <p:cNvGraphicFramePr>
            <a:graphicFrameLocks noChangeAspect="1"/>
          </p:cNvGraphicFramePr>
          <p:nvPr/>
        </p:nvGraphicFramePr>
        <p:xfrm>
          <a:off x="4929188" y="3357563"/>
          <a:ext cx="390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8" name="Уравнение" r:id="rId32" imgW="152202" imgH="177569" progId="Equation.3">
                  <p:embed/>
                </p:oleObj>
              </mc:Choice>
              <mc:Fallback>
                <p:oleObj name="Уравнение" r:id="rId32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357563"/>
                        <a:ext cx="390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7" name="Object 20"/>
          <p:cNvGraphicFramePr>
            <a:graphicFrameLocks noChangeAspect="1"/>
          </p:cNvGraphicFramePr>
          <p:nvPr/>
        </p:nvGraphicFramePr>
        <p:xfrm>
          <a:off x="3643313" y="785813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9" name="Уравнение" r:id="rId34" imgW="164885" imgH="164885" progId="Equation.3">
                  <p:embed/>
                </p:oleObj>
              </mc:Choice>
              <mc:Fallback>
                <p:oleObj name="Уравнение" r:id="rId34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785813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18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0" name="Уравнение" r:id="rId36" imgW="152268" imgH="215713" progId="Equation.3">
                  <p:embed/>
                </p:oleObj>
              </mc:Choice>
              <mc:Fallback>
                <p:oleObj name="Уравнение" r:id="rId3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>
            <a:endCxn id="156" idx="0"/>
          </p:cNvCxnSpPr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wn Arrow 155"/>
          <p:cNvSpPr/>
          <p:nvPr/>
        </p:nvSpPr>
        <p:spPr>
          <a:xfrm>
            <a:off x="3429000" y="1143000"/>
            <a:ext cx="714375" cy="3857625"/>
          </a:xfrm>
          <a:prstGeom prst="downArrow">
            <a:avLst/>
          </a:prstGeom>
          <a:solidFill>
            <a:srgbClr val="FF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prstClr val="white"/>
              </a:solidFill>
            </a:endParaRP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3786188" y="3571875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1928813" y="3143250"/>
            <a:ext cx="2500312" cy="1214438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3714751" y="3643312"/>
            <a:ext cx="1428750" cy="1285875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826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2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7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3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8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4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9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5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0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6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1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7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2" name="Object 8"/>
          <p:cNvGraphicFramePr>
            <a:graphicFrameLocks noChangeAspect="1"/>
          </p:cNvGraphicFramePr>
          <p:nvPr/>
        </p:nvGraphicFramePr>
        <p:xfrm>
          <a:off x="1571625" y="3286125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8" name="Уравнение" r:id="rId16" imgW="164885" imgH="164885" progId="Equation.3">
                  <p:embed/>
                </p:oleObj>
              </mc:Choice>
              <mc:Fallback>
                <p:oleObj name="Уравнение" r:id="rId1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6125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3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9" name="Уравнение" r:id="rId18" imgW="215619" imgH="215619" progId="Equation.3">
                  <p:embed/>
                </p:oleObj>
              </mc:Choice>
              <mc:Fallback>
                <p:oleObj name="Уравнение" r:id="rId1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4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0" name="Уравнение" r:id="rId20" imgW="190335" imgH="215713" progId="Equation.3">
                  <p:embed/>
                </p:oleObj>
              </mc:Choice>
              <mc:Fallback>
                <p:oleObj name="Уравнение" r:id="rId2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5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1" name="Уравнение" r:id="rId22" imgW="215619" imgH="215619" progId="Equation.3">
                  <p:embed/>
                </p:oleObj>
              </mc:Choice>
              <mc:Fallback>
                <p:oleObj name="Уравнение" r:id="rId2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6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2" name="Уравнение" r:id="rId24" imgW="152268" imgH="215713" progId="Equation.3">
                  <p:embed/>
                </p:oleObj>
              </mc:Choice>
              <mc:Fallback>
                <p:oleObj name="Уравнение" r:id="rId2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7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3" name="Уравнение" r:id="rId26" imgW="164885" imgH="215619" progId="Equation.3">
                  <p:embed/>
                </p:oleObj>
              </mc:Choice>
              <mc:Fallback>
                <p:oleObj name="Уравнение" r:id="rId2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8" name="Object 14"/>
          <p:cNvGraphicFramePr>
            <a:graphicFrameLocks noChangeAspect="1"/>
          </p:cNvGraphicFramePr>
          <p:nvPr/>
        </p:nvGraphicFramePr>
        <p:xfrm>
          <a:off x="3571875" y="4000500"/>
          <a:ext cx="42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4" name="Уравнение" r:id="rId28" imgW="164885" imgH="164885" progId="Equation.3">
                  <p:embed/>
                </p:oleObj>
              </mc:Choice>
              <mc:Fallback>
                <p:oleObj name="Уравнение" r:id="rId2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000500"/>
                        <a:ext cx="4286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9" name="Object 18"/>
          <p:cNvGraphicFramePr>
            <a:graphicFrameLocks noChangeAspect="1"/>
          </p:cNvGraphicFramePr>
          <p:nvPr/>
        </p:nvGraphicFramePr>
        <p:xfrm>
          <a:off x="3643313" y="3500438"/>
          <a:ext cx="388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5" name="Уравнение" r:id="rId30" imgW="152268" imgH="164957" progId="Equation.3">
                  <p:embed/>
                </p:oleObj>
              </mc:Choice>
              <mc:Fallback>
                <p:oleObj name="Уравнение" r:id="rId3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00438"/>
                        <a:ext cx="3889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40" name="Object 19"/>
          <p:cNvGraphicFramePr>
            <a:graphicFrameLocks noChangeAspect="1"/>
          </p:cNvGraphicFramePr>
          <p:nvPr/>
        </p:nvGraphicFramePr>
        <p:xfrm>
          <a:off x="4929188" y="3357563"/>
          <a:ext cx="390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6" name="Уравнение" r:id="rId32" imgW="152202" imgH="177569" progId="Equation.3">
                  <p:embed/>
                </p:oleObj>
              </mc:Choice>
              <mc:Fallback>
                <p:oleObj name="Уравнение" r:id="rId32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357563"/>
                        <a:ext cx="390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41" name="Object 20"/>
          <p:cNvGraphicFramePr>
            <a:graphicFrameLocks noChangeAspect="1"/>
          </p:cNvGraphicFramePr>
          <p:nvPr/>
        </p:nvGraphicFramePr>
        <p:xfrm>
          <a:off x="3643313" y="785813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7" name="Уравнение" r:id="rId34" imgW="164885" imgH="164885" progId="Equation.3">
                  <p:embed/>
                </p:oleObj>
              </mc:Choice>
              <mc:Fallback>
                <p:oleObj name="Уравнение" r:id="rId34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785813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42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8" name="Уравнение" r:id="rId36" imgW="152268" imgH="215713" progId="Equation.3">
                  <p:embed/>
                </p:oleObj>
              </mc:Choice>
              <mc:Fallback>
                <p:oleObj name="Уравнение" r:id="rId3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>
            <a:endCxn id="156" idx="0"/>
          </p:cNvCxnSpPr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844" name="Object 22"/>
          <p:cNvGraphicFramePr>
            <a:graphicFrameLocks noChangeAspect="1"/>
          </p:cNvGraphicFramePr>
          <p:nvPr/>
        </p:nvGraphicFramePr>
        <p:xfrm>
          <a:off x="6796088" y="357188"/>
          <a:ext cx="922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9" name="Formel" r:id="rId38" imgW="596900" imgH="431800" progId="Equation.3">
                  <p:embed/>
                </p:oleObj>
              </mc:Choice>
              <mc:Fallback>
                <p:oleObj name="Formel" r:id="rId38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57188"/>
                        <a:ext cx="9223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629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wn Arrow 155"/>
          <p:cNvSpPr/>
          <p:nvPr/>
        </p:nvSpPr>
        <p:spPr>
          <a:xfrm>
            <a:off x="3429000" y="1143000"/>
            <a:ext cx="714375" cy="3857625"/>
          </a:xfrm>
          <a:prstGeom prst="downArrow">
            <a:avLst/>
          </a:prstGeom>
          <a:solidFill>
            <a:srgbClr val="FF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prstClr val="white"/>
              </a:solidFill>
            </a:endParaRP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3786188" y="3571875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1928813" y="3143250"/>
            <a:ext cx="2500312" cy="1214438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3714751" y="3643312"/>
            <a:ext cx="1428750" cy="1285875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850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0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1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1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2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2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3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3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4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4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5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5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6" name="Object 8"/>
          <p:cNvGraphicFramePr>
            <a:graphicFrameLocks noChangeAspect="1"/>
          </p:cNvGraphicFramePr>
          <p:nvPr/>
        </p:nvGraphicFramePr>
        <p:xfrm>
          <a:off x="1571625" y="3286125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6" name="Уравнение" r:id="rId16" imgW="164885" imgH="164885" progId="Equation.3">
                  <p:embed/>
                </p:oleObj>
              </mc:Choice>
              <mc:Fallback>
                <p:oleObj name="Уравнение" r:id="rId1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6125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7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7" name="Уравнение" r:id="rId18" imgW="215619" imgH="215619" progId="Equation.3">
                  <p:embed/>
                </p:oleObj>
              </mc:Choice>
              <mc:Fallback>
                <p:oleObj name="Уравнение" r:id="rId1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8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8" name="Уравнение" r:id="rId20" imgW="190335" imgH="215713" progId="Equation.3">
                  <p:embed/>
                </p:oleObj>
              </mc:Choice>
              <mc:Fallback>
                <p:oleObj name="Уравнение" r:id="rId2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9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9" name="Уравнение" r:id="rId22" imgW="215619" imgH="215619" progId="Equation.3">
                  <p:embed/>
                </p:oleObj>
              </mc:Choice>
              <mc:Fallback>
                <p:oleObj name="Уравнение" r:id="rId2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0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0" name="Уравнение" r:id="rId24" imgW="152268" imgH="215713" progId="Equation.3">
                  <p:embed/>
                </p:oleObj>
              </mc:Choice>
              <mc:Fallback>
                <p:oleObj name="Уравнение" r:id="rId2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1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1" name="Уравнение" r:id="rId26" imgW="164885" imgH="215619" progId="Equation.3">
                  <p:embed/>
                </p:oleObj>
              </mc:Choice>
              <mc:Fallback>
                <p:oleObj name="Уравнение" r:id="rId2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2" name="Object 14"/>
          <p:cNvGraphicFramePr>
            <a:graphicFrameLocks noChangeAspect="1"/>
          </p:cNvGraphicFramePr>
          <p:nvPr/>
        </p:nvGraphicFramePr>
        <p:xfrm>
          <a:off x="3571875" y="4000500"/>
          <a:ext cx="42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2" name="Уравнение" r:id="rId28" imgW="164885" imgH="164885" progId="Equation.3">
                  <p:embed/>
                </p:oleObj>
              </mc:Choice>
              <mc:Fallback>
                <p:oleObj name="Уравнение" r:id="rId2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000500"/>
                        <a:ext cx="4286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3" name="Object 18"/>
          <p:cNvGraphicFramePr>
            <a:graphicFrameLocks noChangeAspect="1"/>
          </p:cNvGraphicFramePr>
          <p:nvPr/>
        </p:nvGraphicFramePr>
        <p:xfrm>
          <a:off x="3643313" y="3500438"/>
          <a:ext cx="388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3" name="Уравнение" r:id="rId30" imgW="152268" imgH="164957" progId="Equation.3">
                  <p:embed/>
                </p:oleObj>
              </mc:Choice>
              <mc:Fallback>
                <p:oleObj name="Уравнение" r:id="rId3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00438"/>
                        <a:ext cx="3889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4" name="Object 19"/>
          <p:cNvGraphicFramePr>
            <a:graphicFrameLocks noChangeAspect="1"/>
          </p:cNvGraphicFramePr>
          <p:nvPr/>
        </p:nvGraphicFramePr>
        <p:xfrm>
          <a:off x="4929188" y="3357563"/>
          <a:ext cx="390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4" name="Уравнение" r:id="rId32" imgW="152202" imgH="177569" progId="Equation.3">
                  <p:embed/>
                </p:oleObj>
              </mc:Choice>
              <mc:Fallback>
                <p:oleObj name="Уравнение" r:id="rId32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357563"/>
                        <a:ext cx="390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5" name="Object 20"/>
          <p:cNvGraphicFramePr>
            <a:graphicFrameLocks noChangeAspect="1"/>
          </p:cNvGraphicFramePr>
          <p:nvPr/>
        </p:nvGraphicFramePr>
        <p:xfrm>
          <a:off x="3643313" y="785813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5" name="Уравнение" r:id="rId34" imgW="164885" imgH="164885" progId="Equation.3">
                  <p:embed/>
                </p:oleObj>
              </mc:Choice>
              <mc:Fallback>
                <p:oleObj name="Уравнение" r:id="rId34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785813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6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6" name="Уравнение" r:id="rId36" imgW="152268" imgH="215713" progId="Equation.3">
                  <p:embed/>
                </p:oleObj>
              </mc:Choice>
              <mc:Fallback>
                <p:oleObj name="Уравнение" r:id="rId3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>
            <a:endCxn id="156" idx="0"/>
          </p:cNvCxnSpPr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868" name="Object 22"/>
          <p:cNvGraphicFramePr>
            <a:graphicFrameLocks noChangeAspect="1"/>
          </p:cNvGraphicFramePr>
          <p:nvPr/>
        </p:nvGraphicFramePr>
        <p:xfrm>
          <a:off x="6796088" y="357188"/>
          <a:ext cx="922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7" name="Formel" r:id="rId38" imgW="596900" imgH="431800" progId="Equation.3">
                  <p:embed/>
                </p:oleObj>
              </mc:Choice>
              <mc:Fallback>
                <p:oleObj name="Formel" r:id="rId38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57188"/>
                        <a:ext cx="9223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9" name="Object 45"/>
          <p:cNvGraphicFramePr>
            <a:graphicFrameLocks noChangeAspect="1"/>
          </p:cNvGraphicFramePr>
          <p:nvPr/>
        </p:nvGraphicFramePr>
        <p:xfrm>
          <a:off x="8072438" y="357188"/>
          <a:ext cx="9413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8" name="Уравнение" r:id="rId40" imgW="609336" imgH="431613" progId="Equation.3">
                  <p:embed/>
                </p:oleObj>
              </mc:Choice>
              <mc:Fallback>
                <p:oleObj name="Уравнение" r:id="rId40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357188"/>
                        <a:ext cx="9413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6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wn Arrow 155"/>
          <p:cNvSpPr/>
          <p:nvPr/>
        </p:nvSpPr>
        <p:spPr>
          <a:xfrm>
            <a:off x="3429000" y="1143000"/>
            <a:ext cx="714375" cy="3857625"/>
          </a:xfrm>
          <a:prstGeom prst="downArrow">
            <a:avLst/>
          </a:prstGeom>
          <a:solidFill>
            <a:srgbClr val="FF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prstClr val="white"/>
              </a:solidFill>
            </a:endParaRP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3786188" y="3571875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1928813" y="3143250"/>
            <a:ext cx="2500312" cy="1214438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3714751" y="3643312"/>
            <a:ext cx="1428750" cy="1285875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874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8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5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9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6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0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7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1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8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2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9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3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0" name="Object 8"/>
          <p:cNvGraphicFramePr>
            <a:graphicFrameLocks noChangeAspect="1"/>
          </p:cNvGraphicFramePr>
          <p:nvPr/>
        </p:nvGraphicFramePr>
        <p:xfrm>
          <a:off x="1571625" y="3286125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4" name="Уравнение" r:id="rId16" imgW="164885" imgH="164885" progId="Equation.3">
                  <p:embed/>
                </p:oleObj>
              </mc:Choice>
              <mc:Fallback>
                <p:oleObj name="Уравнение" r:id="rId1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6125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1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5" name="Уравнение" r:id="rId18" imgW="215619" imgH="215619" progId="Equation.3">
                  <p:embed/>
                </p:oleObj>
              </mc:Choice>
              <mc:Fallback>
                <p:oleObj name="Уравнение" r:id="rId1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2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6" name="Уравнение" r:id="rId20" imgW="190335" imgH="215713" progId="Equation.3">
                  <p:embed/>
                </p:oleObj>
              </mc:Choice>
              <mc:Fallback>
                <p:oleObj name="Уравнение" r:id="rId2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3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7" name="Уравнение" r:id="rId22" imgW="215619" imgH="215619" progId="Equation.3">
                  <p:embed/>
                </p:oleObj>
              </mc:Choice>
              <mc:Fallback>
                <p:oleObj name="Уравнение" r:id="rId2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4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8" name="Уравнение" r:id="rId24" imgW="152268" imgH="215713" progId="Equation.3">
                  <p:embed/>
                </p:oleObj>
              </mc:Choice>
              <mc:Fallback>
                <p:oleObj name="Уравнение" r:id="rId2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5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9" name="Уравнение" r:id="rId26" imgW="164885" imgH="215619" progId="Equation.3">
                  <p:embed/>
                </p:oleObj>
              </mc:Choice>
              <mc:Fallback>
                <p:oleObj name="Уравнение" r:id="rId2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6" name="Object 14"/>
          <p:cNvGraphicFramePr>
            <a:graphicFrameLocks noChangeAspect="1"/>
          </p:cNvGraphicFramePr>
          <p:nvPr/>
        </p:nvGraphicFramePr>
        <p:xfrm>
          <a:off x="3571875" y="4000500"/>
          <a:ext cx="42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0" name="Уравнение" r:id="rId28" imgW="164885" imgH="164885" progId="Equation.3">
                  <p:embed/>
                </p:oleObj>
              </mc:Choice>
              <mc:Fallback>
                <p:oleObj name="Уравнение" r:id="rId2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000500"/>
                        <a:ext cx="4286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7" name="Object 18"/>
          <p:cNvGraphicFramePr>
            <a:graphicFrameLocks noChangeAspect="1"/>
          </p:cNvGraphicFramePr>
          <p:nvPr/>
        </p:nvGraphicFramePr>
        <p:xfrm>
          <a:off x="3643313" y="3500438"/>
          <a:ext cx="388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1" name="Уравнение" r:id="rId30" imgW="152268" imgH="164957" progId="Equation.3">
                  <p:embed/>
                </p:oleObj>
              </mc:Choice>
              <mc:Fallback>
                <p:oleObj name="Уравнение" r:id="rId3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00438"/>
                        <a:ext cx="3889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8" name="Object 19"/>
          <p:cNvGraphicFramePr>
            <a:graphicFrameLocks noChangeAspect="1"/>
          </p:cNvGraphicFramePr>
          <p:nvPr/>
        </p:nvGraphicFramePr>
        <p:xfrm>
          <a:off x="4929188" y="3357563"/>
          <a:ext cx="390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2" name="Уравнение" r:id="rId32" imgW="152202" imgH="177569" progId="Equation.3">
                  <p:embed/>
                </p:oleObj>
              </mc:Choice>
              <mc:Fallback>
                <p:oleObj name="Уравнение" r:id="rId32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357563"/>
                        <a:ext cx="390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9" name="Object 20"/>
          <p:cNvGraphicFramePr>
            <a:graphicFrameLocks noChangeAspect="1"/>
          </p:cNvGraphicFramePr>
          <p:nvPr/>
        </p:nvGraphicFramePr>
        <p:xfrm>
          <a:off x="3643313" y="785813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3" name="Уравнение" r:id="rId34" imgW="164885" imgH="164885" progId="Equation.3">
                  <p:embed/>
                </p:oleObj>
              </mc:Choice>
              <mc:Fallback>
                <p:oleObj name="Уравнение" r:id="rId34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785813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0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4" name="Уравнение" r:id="rId36" imgW="152268" imgH="215713" progId="Equation.3">
                  <p:embed/>
                </p:oleObj>
              </mc:Choice>
              <mc:Fallback>
                <p:oleObj name="Уравнение" r:id="rId3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>
            <a:endCxn id="156" idx="0"/>
          </p:cNvCxnSpPr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892" name="Object 22"/>
          <p:cNvGraphicFramePr>
            <a:graphicFrameLocks noChangeAspect="1"/>
          </p:cNvGraphicFramePr>
          <p:nvPr/>
        </p:nvGraphicFramePr>
        <p:xfrm>
          <a:off x="6796088" y="357188"/>
          <a:ext cx="922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5" name="Formel" r:id="rId38" imgW="596900" imgH="431800" progId="Equation.3">
                  <p:embed/>
                </p:oleObj>
              </mc:Choice>
              <mc:Fallback>
                <p:oleObj name="Formel" r:id="rId38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57188"/>
                        <a:ext cx="9223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3" name="Object 45"/>
          <p:cNvGraphicFramePr>
            <a:graphicFrameLocks noChangeAspect="1"/>
          </p:cNvGraphicFramePr>
          <p:nvPr/>
        </p:nvGraphicFramePr>
        <p:xfrm>
          <a:off x="8072438" y="357188"/>
          <a:ext cx="9413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6" name="Уравнение" r:id="rId40" imgW="609336" imgH="431613" progId="Equation.3">
                  <p:embed/>
                </p:oleObj>
              </mc:Choice>
              <mc:Fallback>
                <p:oleObj name="Уравнение" r:id="rId40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357188"/>
                        <a:ext cx="9413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4" name="Object 46"/>
          <p:cNvGraphicFramePr>
            <a:graphicFrameLocks noChangeAspect="1"/>
          </p:cNvGraphicFramePr>
          <p:nvPr/>
        </p:nvGraphicFramePr>
        <p:xfrm>
          <a:off x="6786563" y="1357313"/>
          <a:ext cx="106045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7" name="Formel" r:id="rId42" imgW="685800" imgH="1143000" progId="Equation.3">
                  <p:embed/>
                </p:oleObj>
              </mc:Choice>
              <mc:Fallback>
                <p:oleObj name="Formel" r:id="rId42" imgW="685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357313"/>
                        <a:ext cx="1060450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50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wn Arrow 155"/>
          <p:cNvSpPr/>
          <p:nvPr/>
        </p:nvSpPr>
        <p:spPr>
          <a:xfrm>
            <a:off x="3429000" y="1143000"/>
            <a:ext cx="714375" cy="3857625"/>
          </a:xfrm>
          <a:prstGeom prst="downArrow">
            <a:avLst/>
          </a:prstGeom>
          <a:solidFill>
            <a:srgbClr val="FF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prstClr val="white"/>
              </a:solidFill>
            </a:endParaRP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3786188" y="3571875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1928813" y="3143250"/>
            <a:ext cx="2500312" cy="1214438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3714751" y="3643312"/>
            <a:ext cx="1428750" cy="1285875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898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56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9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57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0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58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1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59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2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0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3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1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4" name="Object 8"/>
          <p:cNvGraphicFramePr>
            <a:graphicFrameLocks noChangeAspect="1"/>
          </p:cNvGraphicFramePr>
          <p:nvPr/>
        </p:nvGraphicFramePr>
        <p:xfrm>
          <a:off x="1571625" y="3286125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2" name="Уравнение" r:id="rId16" imgW="164885" imgH="164885" progId="Equation.3">
                  <p:embed/>
                </p:oleObj>
              </mc:Choice>
              <mc:Fallback>
                <p:oleObj name="Уравнение" r:id="rId1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6125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5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3" name="Уравнение" r:id="rId18" imgW="215619" imgH="215619" progId="Equation.3">
                  <p:embed/>
                </p:oleObj>
              </mc:Choice>
              <mc:Fallback>
                <p:oleObj name="Уравнение" r:id="rId1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6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4" name="Уравнение" r:id="rId20" imgW="190335" imgH="215713" progId="Equation.3">
                  <p:embed/>
                </p:oleObj>
              </mc:Choice>
              <mc:Fallback>
                <p:oleObj name="Уравнение" r:id="rId2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7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5" name="Уравнение" r:id="rId22" imgW="215619" imgH="215619" progId="Equation.3">
                  <p:embed/>
                </p:oleObj>
              </mc:Choice>
              <mc:Fallback>
                <p:oleObj name="Уравнение" r:id="rId2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8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6" name="Уравнение" r:id="rId24" imgW="152268" imgH="215713" progId="Equation.3">
                  <p:embed/>
                </p:oleObj>
              </mc:Choice>
              <mc:Fallback>
                <p:oleObj name="Уравнение" r:id="rId2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9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7" name="Уравнение" r:id="rId26" imgW="164885" imgH="215619" progId="Equation.3">
                  <p:embed/>
                </p:oleObj>
              </mc:Choice>
              <mc:Fallback>
                <p:oleObj name="Уравнение" r:id="rId2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0" name="Object 14"/>
          <p:cNvGraphicFramePr>
            <a:graphicFrameLocks noChangeAspect="1"/>
          </p:cNvGraphicFramePr>
          <p:nvPr/>
        </p:nvGraphicFramePr>
        <p:xfrm>
          <a:off x="3571875" y="4000500"/>
          <a:ext cx="42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8" name="Уравнение" r:id="rId28" imgW="164885" imgH="164885" progId="Equation.3">
                  <p:embed/>
                </p:oleObj>
              </mc:Choice>
              <mc:Fallback>
                <p:oleObj name="Уравнение" r:id="rId2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000500"/>
                        <a:ext cx="4286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1" name="Object 18"/>
          <p:cNvGraphicFramePr>
            <a:graphicFrameLocks noChangeAspect="1"/>
          </p:cNvGraphicFramePr>
          <p:nvPr/>
        </p:nvGraphicFramePr>
        <p:xfrm>
          <a:off x="3643313" y="3500438"/>
          <a:ext cx="388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9" name="Уравнение" r:id="rId30" imgW="152268" imgH="164957" progId="Equation.3">
                  <p:embed/>
                </p:oleObj>
              </mc:Choice>
              <mc:Fallback>
                <p:oleObj name="Уравнение" r:id="rId3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00438"/>
                        <a:ext cx="3889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2" name="Object 19"/>
          <p:cNvGraphicFramePr>
            <a:graphicFrameLocks noChangeAspect="1"/>
          </p:cNvGraphicFramePr>
          <p:nvPr/>
        </p:nvGraphicFramePr>
        <p:xfrm>
          <a:off x="4929188" y="3357563"/>
          <a:ext cx="390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0" name="Уравнение" r:id="rId32" imgW="152202" imgH="177569" progId="Equation.3">
                  <p:embed/>
                </p:oleObj>
              </mc:Choice>
              <mc:Fallback>
                <p:oleObj name="Уравнение" r:id="rId32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357563"/>
                        <a:ext cx="390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3" name="Object 20"/>
          <p:cNvGraphicFramePr>
            <a:graphicFrameLocks noChangeAspect="1"/>
          </p:cNvGraphicFramePr>
          <p:nvPr/>
        </p:nvGraphicFramePr>
        <p:xfrm>
          <a:off x="3643313" y="785813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1" name="Уравнение" r:id="rId34" imgW="164885" imgH="164885" progId="Equation.3">
                  <p:embed/>
                </p:oleObj>
              </mc:Choice>
              <mc:Fallback>
                <p:oleObj name="Уравнение" r:id="rId34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785813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4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2" name="Уравнение" r:id="rId36" imgW="152268" imgH="215713" progId="Equation.3">
                  <p:embed/>
                </p:oleObj>
              </mc:Choice>
              <mc:Fallback>
                <p:oleObj name="Уравнение" r:id="rId3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>
            <a:endCxn id="156" idx="0"/>
          </p:cNvCxnSpPr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916" name="Object 22"/>
          <p:cNvGraphicFramePr>
            <a:graphicFrameLocks noChangeAspect="1"/>
          </p:cNvGraphicFramePr>
          <p:nvPr/>
        </p:nvGraphicFramePr>
        <p:xfrm>
          <a:off x="6796088" y="357188"/>
          <a:ext cx="922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3" name="Formel" r:id="rId38" imgW="596900" imgH="431800" progId="Equation.3">
                  <p:embed/>
                </p:oleObj>
              </mc:Choice>
              <mc:Fallback>
                <p:oleObj name="Formel" r:id="rId38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57188"/>
                        <a:ext cx="9223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7" name="Object 45"/>
          <p:cNvGraphicFramePr>
            <a:graphicFrameLocks noChangeAspect="1"/>
          </p:cNvGraphicFramePr>
          <p:nvPr/>
        </p:nvGraphicFramePr>
        <p:xfrm>
          <a:off x="8072438" y="357188"/>
          <a:ext cx="9413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4" name="Уравнение" r:id="rId40" imgW="609336" imgH="431613" progId="Equation.3">
                  <p:embed/>
                </p:oleObj>
              </mc:Choice>
              <mc:Fallback>
                <p:oleObj name="Уравнение" r:id="rId40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357188"/>
                        <a:ext cx="9413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8" name="Object 46"/>
          <p:cNvGraphicFramePr>
            <a:graphicFrameLocks noChangeAspect="1"/>
          </p:cNvGraphicFramePr>
          <p:nvPr/>
        </p:nvGraphicFramePr>
        <p:xfrm>
          <a:off x="6786563" y="1357313"/>
          <a:ext cx="106045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5" name="Formel" r:id="rId42" imgW="685800" imgH="1143000" progId="Equation.3">
                  <p:embed/>
                </p:oleObj>
              </mc:Choice>
              <mc:Fallback>
                <p:oleObj name="Formel" r:id="rId42" imgW="685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357313"/>
                        <a:ext cx="1060450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19" name="Object 47"/>
          <p:cNvGraphicFramePr>
            <a:graphicFrameLocks noChangeAspect="1"/>
          </p:cNvGraphicFramePr>
          <p:nvPr/>
        </p:nvGraphicFramePr>
        <p:xfrm>
          <a:off x="6786563" y="3429000"/>
          <a:ext cx="17859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6" name="Уравнение" r:id="rId44" imgW="1155700" imgH="431800" progId="Equation.3">
                  <p:embed/>
                </p:oleObj>
              </mc:Choice>
              <mc:Fallback>
                <p:oleObj name="Уравнение" r:id="rId44" imgW="115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3429000"/>
                        <a:ext cx="17859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651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wn Arrow 155"/>
          <p:cNvSpPr/>
          <p:nvPr/>
        </p:nvSpPr>
        <p:spPr>
          <a:xfrm>
            <a:off x="3429000" y="1143000"/>
            <a:ext cx="714375" cy="3857625"/>
          </a:xfrm>
          <a:prstGeom prst="downArrow">
            <a:avLst/>
          </a:prstGeom>
          <a:solidFill>
            <a:srgbClr val="FF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prstClr val="white"/>
              </a:solidFill>
            </a:endParaRP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3786188" y="3571875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1928813" y="3143250"/>
            <a:ext cx="2500312" cy="1214438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3714751" y="3643312"/>
            <a:ext cx="1428750" cy="1285875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922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4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3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5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4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6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5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7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6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8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7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9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8" name="Object 8"/>
          <p:cNvGraphicFramePr>
            <a:graphicFrameLocks noChangeAspect="1"/>
          </p:cNvGraphicFramePr>
          <p:nvPr/>
        </p:nvGraphicFramePr>
        <p:xfrm>
          <a:off x="1571625" y="3286125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0" name="Уравнение" r:id="rId16" imgW="164885" imgH="164885" progId="Equation.3">
                  <p:embed/>
                </p:oleObj>
              </mc:Choice>
              <mc:Fallback>
                <p:oleObj name="Уравнение" r:id="rId1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6125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9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1" name="Уравнение" r:id="rId18" imgW="215619" imgH="215619" progId="Equation.3">
                  <p:embed/>
                </p:oleObj>
              </mc:Choice>
              <mc:Fallback>
                <p:oleObj name="Уравнение" r:id="rId1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0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" name="Уравнение" r:id="rId20" imgW="190335" imgH="215713" progId="Equation.3">
                  <p:embed/>
                </p:oleObj>
              </mc:Choice>
              <mc:Fallback>
                <p:oleObj name="Уравнение" r:id="rId2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1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3" name="Уравнение" r:id="rId22" imgW="215619" imgH="215619" progId="Equation.3">
                  <p:embed/>
                </p:oleObj>
              </mc:Choice>
              <mc:Fallback>
                <p:oleObj name="Уравнение" r:id="rId2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2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4" name="Уравнение" r:id="rId24" imgW="152268" imgH="215713" progId="Equation.3">
                  <p:embed/>
                </p:oleObj>
              </mc:Choice>
              <mc:Fallback>
                <p:oleObj name="Уравнение" r:id="rId2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3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5" name="Уравнение" r:id="rId26" imgW="164885" imgH="215619" progId="Equation.3">
                  <p:embed/>
                </p:oleObj>
              </mc:Choice>
              <mc:Fallback>
                <p:oleObj name="Уравнение" r:id="rId2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4" name="Object 14"/>
          <p:cNvGraphicFramePr>
            <a:graphicFrameLocks noChangeAspect="1"/>
          </p:cNvGraphicFramePr>
          <p:nvPr/>
        </p:nvGraphicFramePr>
        <p:xfrm>
          <a:off x="3571875" y="4000500"/>
          <a:ext cx="42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6" name="Уравнение" r:id="rId28" imgW="164885" imgH="164885" progId="Equation.3">
                  <p:embed/>
                </p:oleObj>
              </mc:Choice>
              <mc:Fallback>
                <p:oleObj name="Уравнение" r:id="rId2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000500"/>
                        <a:ext cx="4286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5" name="Object 18"/>
          <p:cNvGraphicFramePr>
            <a:graphicFrameLocks noChangeAspect="1"/>
          </p:cNvGraphicFramePr>
          <p:nvPr/>
        </p:nvGraphicFramePr>
        <p:xfrm>
          <a:off x="3643313" y="3500438"/>
          <a:ext cx="388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7" name="Уравнение" r:id="rId30" imgW="152268" imgH="164957" progId="Equation.3">
                  <p:embed/>
                </p:oleObj>
              </mc:Choice>
              <mc:Fallback>
                <p:oleObj name="Уравнение" r:id="rId3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00438"/>
                        <a:ext cx="3889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6" name="Object 19"/>
          <p:cNvGraphicFramePr>
            <a:graphicFrameLocks noChangeAspect="1"/>
          </p:cNvGraphicFramePr>
          <p:nvPr/>
        </p:nvGraphicFramePr>
        <p:xfrm>
          <a:off x="4929188" y="3357563"/>
          <a:ext cx="390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8" name="Уравнение" r:id="rId32" imgW="152202" imgH="177569" progId="Equation.3">
                  <p:embed/>
                </p:oleObj>
              </mc:Choice>
              <mc:Fallback>
                <p:oleObj name="Уравнение" r:id="rId32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357563"/>
                        <a:ext cx="390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7" name="Object 20"/>
          <p:cNvGraphicFramePr>
            <a:graphicFrameLocks noChangeAspect="1"/>
          </p:cNvGraphicFramePr>
          <p:nvPr/>
        </p:nvGraphicFramePr>
        <p:xfrm>
          <a:off x="3643313" y="785813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9" name="Уравнение" r:id="rId34" imgW="164885" imgH="164885" progId="Equation.3">
                  <p:embed/>
                </p:oleObj>
              </mc:Choice>
              <mc:Fallback>
                <p:oleObj name="Уравнение" r:id="rId34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785813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8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0" name="Уравнение" r:id="rId36" imgW="152268" imgH="215713" progId="Equation.3">
                  <p:embed/>
                </p:oleObj>
              </mc:Choice>
              <mc:Fallback>
                <p:oleObj name="Уравнение" r:id="rId3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>
            <a:endCxn id="156" idx="0"/>
          </p:cNvCxnSpPr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940" name="Object 22"/>
          <p:cNvGraphicFramePr>
            <a:graphicFrameLocks noChangeAspect="1"/>
          </p:cNvGraphicFramePr>
          <p:nvPr/>
        </p:nvGraphicFramePr>
        <p:xfrm>
          <a:off x="6796088" y="346075"/>
          <a:ext cx="922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1" name="Formel" r:id="rId38" imgW="596900" imgH="431800" progId="Equation.3">
                  <p:embed/>
                </p:oleObj>
              </mc:Choice>
              <mc:Fallback>
                <p:oleObj name="Formel" r:id="rId38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46075"/>
                        <a:ext cx="9223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1" name="Object 45"/>
          <p:cNvGraphicFramePr>
            <a:graphicFrameLocks noChangeAspect="1"/>
          </p:cNvGraphicFramePr>
          <p:nvPr/>
        </p:nvGraphicFramePr>
        <p:xfrm>
          <a:off x="8072438" y="357188"/>
          <a:ext cx="9413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2" name="Уравнение" r:id="rId40" imgW="609336" imgH="431613" progId="Equation.3">
                  <p:embed/>
                </p:oleObj>
              </mc:Choice>
              <mc:Fallback>
                <p:oleObj name="Уравнение" r:id="rId40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357188"/>
                        <a:ext cx="9413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2" name="Object 46"/>
          <p:cNvGraphicFramePr>
            <a:graphicFrameLocks noChangeAspect="1"/>
          </p:cNvGraphicFramePr>
          <p:nvPr/>
        </p:nvGraphicFramePr>
        <p:xfrm>
          <a:off x="6786563" y="1357313"/>
          <a:ext cx="106045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3" name="Formel" r:id="rId42" imgW="685800" imgH="1143000" progId="Equation.3">
                  <p:embed/>
                </p:oleObj>
              </mc:Choice>
              <mc:Fallback>
                <p:oleObj name="Formel" r:id="rId42" imgW="685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357313"/>
                        <a:ext cx="1060450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3" name="Object 47"/>
          <p:cNvGraphicFramePr>
            <a:graphicFrameLocks noChangeAspect="1"/>
          </p:cNvGraphicFramePr>
          <p:nvPr/>
        </p:nvGraphicFramePr>
        <p:xfrm>
          <a:off x="6786563" y="4429125"/>
          <a:ext cx="9413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4" name="Уравнение" r:id="rId44" imgW="609336" imgH="431613" progId="Equation.3">
                  <p:embed/>
                </p:oleObj>
              </mc:Choice>
              <mc:Fallback>
                <p:oleObj name="Уравнение" r:id="rId44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4429125"/>
                        <a:ext cx="9413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4" name="Object 48"/>
          <p:cNvGraphicFramePr>
            <a:graphicFrameLocks noChangeAspect="1"/>
          </p:cNvGraphicFramePr>
          <p:nvPr/>
        </p:nvGraphicFramePr>
        <p:xfrm>
          <a:off x="6786563" y="3429000"/>
          <a:ext cx="17859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5" name="Уравнение" r:id="rId46" imgW="1155700" imgH="431800" progId="Equation.3">
                  <p:embed/>
                </p:oleObj>
              </mc:Choice>
              <mc:Fallback>
                <p:oleObj name="Уравнение" r:id="rId46" imgW="115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3429000"/>
                        <a:ext cx="17859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68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wn Arrow 155"/>
          <p:cNvSpPr/>
          <p:nvPr/>
        </p:nvSpPr>
        <p:spPr>
          <a:xfrm>
            <a:off x="3429000" y="1143000"/>
            <a:ext cx="714375" cy="3857625"/>
          </a:xfrm>
          <a:prstGeom prst="downArrow">
            <a:avLst/>
          </a:prstGeom>
          <a:solidFill>
            <a:srgbClr val="FF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prstClr val="white"/>
              </a:solidFill>
            </a:endParaRP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3786188" y="3571875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1928813" y="3143250"/>
            <a:ext cx="2500312" cy="1214438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3714751" y="3643312"/>
            <a:ext cx="1428750" cy="1285875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46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2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7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3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8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4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9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5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0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6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1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7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2" name="Object 8"/>
          <p:cNvGraphicFramePr>
            <a:graphicFrameLocks noChangeAspect="1"/>
          </p:cNvGraphicFramePr>
          <p:nvPr/>
        </p:nvGraphicFramePr>
        <p:xfrm>
          <a:off x="1571625" y="3286125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8" name="Уравнение" r:id="rId16" imgW="164885" imgH="164885" progId="Equation.3">
                  <p:embed/>
                </p:oleObj>
              </mc:Choice>
              <mc:Fallback>
                <p:oleObj name="Уравнение" r:id="rId1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6125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3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9" name="Уравнение" r:id="rId18" imgW="215619" imgH="215619" progId="Equation.3">
                  <p:embed/>
                </p:oleObj>
              </mc:Choice>
              <mc:Fallback>
                <p:oleObj name="Уравнение" r:id="rId1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4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0" name="Уравнение" r:id="rId20" imgW="190335" imgH="215713" progId="Equation.3">
                  <p:embed/>
                </p:oleObj>
              </mc:Choice>
              <mc:Fallback>
                <p:oleObj name="Уравнение" r:id="rId2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5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1" name="Уравнение" r:id="rId22" imgW="215619" imgH="215619" progId="Equation.3">
                  <p:embed/>
                </p:oleObj>
              </mc:Choice>
              <mc:Fallback>
                <p:oleObj name="Уравнение" r:id="rId2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6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2" name="Уравнение" r:id="rId24" imgW="152268" imgH="215713" progId="Equation.3">
                  <p:embed/>
                </p:oleObj>
              </mc:Choice>
              <mc:Fallback>
                <p:oleObj name="Уравнение" r:id="rId2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7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3" name="Уравнение" r:id="rId26" imgW="164885" imgH="215619" progId="Equation.3">
                  <p:embed/>
                </p:oleObj>
              </mc:Choice>
              <mc:Fallback>
                <p:oleObj name="Уравнение" r:id="rId2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8" name="Object 14"/>
          <p:cNvGraphicFramePr>
            <a:graphicFrameLocks noChangeAspect="1"/>
          </p:cNvGraphicFramePr>
          <p:nvPr/>
        </p:nvGraphicFramePr>
        <p:xfrm>
          <a:off x="3571875" y="4000500"/>
          <a:ext cx="42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4" name="Уравнение" r:id="rId28" imgW="164885" imgH="164885" progId="Equation.3">
                  <p:embed/>
                </p:oleObj>
              </mc:Choice>
              <mc:Fallback>
                <p:oleObj name="Уравнение" r:id="rId2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000500"/>
                        <a:ext cx="4286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9" name="Object 18"/>
          <p:cNvGraphicFramePr>
            <a:graphicFrameLocks noChangeAspect="1"/>
          </p:cNvGraphicFramePr>
          <p:nvPr/>
        </p:nvGraphicFramePr>
        <p:xfrm>
          <a:off x="3643313" y="3500438"/>
          <a:ext cx="388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5" name="Уравнение" r:id="rId30" imgW="152268" imgH="164957" progId="Equation.3">
                  <p:embed/>
                </p:oleObj>
              </mc:Choice>
              <mc:Fallback>
                <p:oleObj name="Уравнение" r:id="rId3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00438"/>
                        <a:ext cx="3889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0" name="Object 19"/>
          <p:cNvGraphicFramePr>
            <a:graphicFrameLocks noChangeAspect="1"/>
          </p:cNvGraphicFramePr>
          <p:nvPr/>
        </p:nvGraphicFramePr>
        <p:xfrm>
          <a:off x="4929188" y="3357563"/>
          <a:ext cx="390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6" name="Уравнение" r:id="rId32" imgW="152202" imgH="177569" progId="Equation.3">
                  <p:embed/>
                </p:oleObj>
              </mc:Choice>
              <mc:Fallback>
                <p:oleObj name="Уравнение" r:id="rId32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357563"/>
                        <a:ext cx="390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1" name="Object 20"/>
          <p:cNvGraphicFramePr>
            <a:graphicFrameLocks noChangeAspect="1"/>
          </p:cNvGraphicFramePr>
          <p:nvPr/>
        </p:nvGraphicFramePr>
        <p:xfrm>
          <a:off x="3643313" y="785813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7" name="Уравнение" r:id="rId34" imgW="164885" imgH="164885" progId="Equation.3">
                  <p:embed/>
                </p:oleObj>
              </mc:Choice>
              <mc:Fallback>
                <p:oleObj name="Уравнение" r:id="rId34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785813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2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8" name="Уравнение" r:id="rId36" imgW="152268" imgH="215713" progId="Equation.3">
                  <p:embed/>
                </p:oleObj>
              </mc:Choice>
              <mc:Fallback>
                <p:oleObj name="Уравнение" r:id="rId3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>
            <a:endCxn id="156" idx="0"/>
          </p:cNvCxnSpPr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64" name="Object 22"/>
          <p:cNvGraphicFramePr>
            <a:graphicFrameLocks noChangeAspect="1"/>
          </p:cNvGraphicFramePr>
          <p:nvPr/>
        </p:nvGraphicFramePr>
        <p:xfrm>
          <a:off x="6796088" y="357188"/>
          <a:ext cx="922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9" name="Formel" r:id="rId38" imgW="596900" imgH="431800" progId="Equation.3">
                  <p:embed/>
                </p:oleObj>
              </mc:Choice>
              <mc:Fallback>
                <p:oleObj name="Formel" r:id="rId38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57188"/>
                        <a:ext cx="9223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5" name="Object 45"/>
          <p:cNvGraphicFramePr>
            <a:graphicFrameLocks noChangeAspect="1"/>
          </p:cNvGraphicFramePr>
          <p:nvPr/>
        </p:nvGraphicFramePr>
        <p:xfrm>
          <a:off x="8072438" y="357188"/>
          <a:ext cx="9413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0" name="Уравнение" r:id="rId40" imgW="609336" imgH="431613" progId="Equation.3">
                  <p:embed/>
                </p:oleObj>
              </mc:Choice>
              <mc:Fallback>
                <p:oleObj name="Уравнение" r:id="rId40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357188"/>
                        <a:ext cx="9413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6" name="Object 46"/>
          <p:cNvGraphicFramePr>
            <a:graphicFrameLocks noChangeAspect="1"/>
          </p:cNvGraphicFramePr>
          <p:nvPr/>
        </p:nvGraphicFramePr>
        <p:xfrm>
          <a:off x="6786563" y="1357313"/>
          <a:ext cx="106045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1" name="Formel" r:id="rId42" imgW="685800" imgH="1143000" progId="Equation.3">
                  <p:embed/>
                </p:oleObj>
              </mc:Choice>
              <mc:Fallback>
                <p:oleObj name="Formel" r:id="rId42" imgW="685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357313"/>
                        <a:ext cx="1060450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7" name="Object 47"/>
          <p:cNvGraphicFramePr>
            <a:graphicFrameLocks noChangeAspect="1"/>
          </p:cNvGraphicFramePr>
          <p:nvPr/>
        </p:nvGraphicFramePr>
        <p:xfrm>
          <a:off x="6786563" y="4429125"/>
          <a:ext cx="9413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2" name="Уравнение" r:id="rId44" imgW="609336" imgH="431613" progId="Equation.3">
                  <p:embed/>
                </p:oleObj>
              </mc:Choice>
              <mc:Fallback>
                <p:oleObj name="Уравнение" r:id="rId44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4429125"/>
                        <a:ext cx="9413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8" name="Object 48"/>
          <p:cNvGraphicFramePr>
            <a:graphicFrameLocks noChangeAspect="1"/>
          </p:cNvGraphicFramePr>
          <p:nvPr/>
        </p:nvGraphicFramePr>
        <p:xfrm>
          <a:off x="6786563" y="3429000"/>
          <a:ext cx="17859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3" name="Уравнение" r:id="rId46" imgW="1155700" imgH="431800" progId="Equation.3">
                  <p:embed/>
                </p:oleObj>
              </mc:Choice>
              <mc:Fallback>
                <p:oleObj name="Уравнение" r:id="rId46" imgW="115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3429000"/>
                        <a:ext cx="17859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9" name="Object 49"/>
          <p:cNvGraphicFramePr>
            <a:graphicFrameLocks noChangeAspect="1"/>
          </p:cNvGraphicFramePr>
          <p:nvPr/>
        </p:nvGraphicFramePr>
        <p:xfrm>
          <a:off x="6786563" y="5357813"/>
          <a:ext cx="17081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4" name="Уравнение" r:id="rId48" imgW="1104421" imgH="215806" progId="Equation.3">
                  <p:embed/>
                </p:oleObj>
              </mc:Choice>
              <mc:Fallback>
                <p:oleObj name="Уравнение" r:id="rId48" imgW="110442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5357813"/>
                        <a:ext cx="170815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852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wn Arrow 155"/>
          <p:cNvSpPr/>
          <p:nvPr/>
        </p:nvSpPr>
        <p:spPr>
          <a:xfrm>
            <a:off x="3429000" y="1143000"/>
            <a:ext cx="714375" cy="3857625"/>
          </a:xfrm>
          <a:prstGeom prst="downArrow">
            <a:avLst/>
          </a:prstGeom>
          <a:solidFill>
            <a:srgbClr val="FF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prstClr val="white"/>
              </a:solidFill>
            </a:endParaRP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965200" y="4249738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57187" y="3643313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rot="5400000">
            <a:off x="-249238" y="4249738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8625" y="4929188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5750" y="3571875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428625" y="3571875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>
            <a:off x="3786188" y="1143000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2570956" y="2356644"/>
            <a:ext cx="2428875" cy="1588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3858419" y="2356644"/>
            <a:ext cx="2428875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3786188" y="3571875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3214688" y="1714500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>
            <a:off x="3108325" y="1820863"/>
            <a:ext cx="135731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500312" y="1214438"/>
            <a:ext cx="1357313" cy="1214438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>
            <a:off x="1893887" y="1820863"/>
            <a:ext cx="1357313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71750" y="2500313"/>
            <a:ext cx="1214438" cy="1587"/>
          </a:xfrm>
          <a:prstGeom prst="line">
            <a:avLst/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2571750" y="1143000"/>
            <a:ext cx="1214438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>
            <a:off x="5072063" y="3571875"/>
            <a:ext cx="1285875" cy="1588"/>
          </a:xfrm>
          <a:prstGeom prst="bentConnector3">
            <a:avLst>
              <a:gd name="adj1" fmla="val 50000"/>
            </a:avLst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>
            <a:off x="3857625" y="4786313"/>
            <a:ext cx="2430463" cy="1587"/>
          </a:xfrm>
          <a:prstGeom prst="bentConnector3">
            <a:avLst>
              <a:gd name="adj1" fmla="val 50000"/>
            </a:avLst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>
            <a:off x="5143500" y="4786313"/>
            <a:ext cx="2430463" cy="1587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5072063" y="6000750"/>
            <a:ext cx="1285875" cy="1588"/>
          </a:xfrm>
          <a:prstGeom prst="bentConnector3">
            <a:avLst>
              <a:gd name="adj1" fmla="val 50000"/>
            </a:avLst>
          </a:prstGeom>
          <a:ln w="412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500563" y="4143375"/>
            <a:ext cx="2428875" cy="1285875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H="1">
            <a:off x="1928813" y="3143250"/>
            <a:ext cx="2500312" cy="1214438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3714751" y="3643312"/>
            <a:ext cx="1428750" cy="1285875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970" name="Object 2"/>
          <p:cNvGraphicFramePr>
            <a:graphicFrameLocks noChangeAspect="1"/>
          </p:cNvGraphicFramePr>
          <p:nvPr/>
        </p:nvGraphicFramePr>
        <p:xfrm>
          <a:off x="928688" y="3143250"/>
          <a:ext cx="35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0" name="Уравнение" r:id="rId4" imgW="139579" imgH="215713" progId="Equation.3">
                  <p:embed/>
                </p:oleObj>
              </mc:Choice>
              <mc:Fallback>
                <p:oleObj name="Уравнение" r:id="rId4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143250"/>
                        <a:ext cx="35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1" name="Object 3"/>
          <p:cNvGraphicFramePr>
            <a:graphicFrameLocks noChangeAspect="1"/>
          </p:cNvGraphicFramePr>
          <p:nvPr/>
        </p:nvGraphicFramePr>
        <p:xfrm>
          <a:off x="5500688" y="3143250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1" name="Уравнение" r:id="rId6" imgW="152268" imgH="215713" progId="Equation.3">
                  <p:embed/>
                </p:oleObj>
              </mc:Choice>
              <mc:Fallback>
                <p:oleObj name="Уравнение" r:id="rId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143250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2" name="Object 4"/>
          <p:cNvGraphicFramePr>
            <a:graphicFrameLocks noChangeAspect="1"/>
          </p:cNvGraphicFramePr>
          <p:nvPr/>
        </p:nvGraphicFramePr>
        <p:xfrm>
          <a:off x="4214813" y="714375"/>
          <a:ext cx="390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2" name="Уравнение" r:id="rId8" imgW="152268" imgH="215713" progId="Equation.3">
                  <p:embed/>
                </p:oleObj>
              </mc:Choice>
              <mc:Fallback>
                <p:oleObj name="Уравнение" r:id="rId8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714375"/>
                        <a:ext cx="390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3" name="Object 5"/>
          <p:cNvGraphicFramePr>
            <a:graphicFrameLocks noChangeAspect="1"/>
          </p:cNvGraphicFramePr>
          <p:nvPr/>
        </p:nvGraphicFramePr>
        <p:xfrm>
          <a:off x="3000375" y="714375"/>
          <a:ext cx="357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3" name="Уравнение" r:id="rId10" imgW="139579" imgH="215713" progId="Equation.3">
                  <p:embed/>
                </p:oleObj>
              </mc:Choice>
              <mc:Fallback>
                <p:oleObj name="Уравнение" r:id="rId10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714375"/>
                        <a:ext cx="357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4" name="Object 6"/>
          <p:cNvGraphicFramePr>
            <a:graphicFrameLocks noChangeAspect="1"/>
          </p:cNvGraphicFramePr>
          <p:nvPr/>
        </p:nvGraphicFramePr>
        <p:xfrm>
          <a:off x="785813" y="4000500"/>
          <a:ext cx="4873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4" name="Уравнение" r:id="rId12" imgW="190335" imgH="215713" progId="Equation.3">
                  <p:embed/>
                </p:oleObj>
              </mc:Choice>
              <mc:Fallback>
                <p:oleObj name="Уравнение" r:id="rId12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00500"/>
                        <a:ext cx="4873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5" name="Object 7"/>
          <p:cNvGraphicFramePr>
            <a:graphicFrameLocks noChangeAspect="1"/>
          </p:cNvGraphicFramePr>
          <p:nvPr/>
        </p:nvGraphicFramePr>
        <p:xfrm>
          <a:off x="4643438" y="4643438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5" name="Уравнение" r:id="rId14" imgW="164885" imgH="215619" progId="Equation.3">
                  <p:embed/>
                </p:oleObj>
              </mc:Choice>
              <mc:Fallback>
                <p:oleObj name="Уравнение" r:id="rId1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6" name="Object 8"/>
          <p:cNvGraphicFramePr>
            <a:graphicFrameLocks noChangeAspect="1"/>
          </p:cNvGraphicFramePr>
          <p:nvPr/>
        </p:nvGraphicFramePr>
        <p:xfrm>
          <a:off x="1571625" y="3286125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6" name="Уравнение" r:id="rId16" imgW="164885" imgH="164885" progId="Equation.3">
                  <p:embed/>
                </p:oleObj>
              </mc:Choice>
              <mc:Fallback>
                <p:oleObj name="Уравнение" r:id="rId1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86125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7" name="Object 9"/>
          <p:cNvGraphicFramePr>
            <a:graphicFrameLocks noChangeAspect="1"/>
          </p:cNvGraphicFramePr>
          <p:nvPr/>
        </p:nvGraphicFramePr>
        <p:xfrm>
          <a:off x="5468938" y="4572000"/>
          <a:ext cx="552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7" name="Уравнение" r:id="rId18" imgW="215619" imgH="215619" progId="Equation.3">
                  <p:embed/>
                </p:oleObj>
              </mc:Choice>
              <mc:Fallback>
                <p:oleObj name="Уравнение" r:id="rId1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572000"/>
                        <a:ext cx="5524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8" name="Object 10"/>
          <p:cNvGraphicFramePr>
            <a:graphicFrameLocks noChangeAspect="1"/>
          </p:cNvGraphicFramePr>
          <p:nvPr/>
        </p:nvGraphicFramePr>
        <p:xfrm>
          <a:off x="2143125" y="2357438"/>
          <a:ext cx="4873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8" name="Уравнение" r:id="rId20" imgW="190335" imgH="215713" progId="Equation.3">
                  <p:embed/>
                </p:oleObj>
              </mc:Choice>
              <mc:Fallback>
                <p:oleObj name="Уравнение" r:id="rId2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357438"/>
                        <a:ext cx="4873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9" name="Object 11"/>
          <p:cNvGraphicFramePr>
            <a:graphicFrameLocks noChangeAspect="1"/>
          </p:cNvGraphicFramePr>
          <p:nvPr/>
        </p:nvGraphicFramePr>
        <p:xfrm>
          <a:off x="4214813" y="2214563"/>
          <a:ext cx="552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9" name="Уравнение" r:id="rId22" imgW="215619" imgH="215619" progId="Equation.3">
                  <p:embed/>
                </p:oleObj>
              </mc:Choice>
              <mc:Fallback>
                <p:oleObj name="Уравнение" r:id="rId2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214563"/>
                        <a:ext cx="552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0" name="Object 12"/>
          <p:cNvGraphicFramePr>
            <a:graphicFrameLocks noChangeAspect="1"/>
          </p:cNvGraphicFramePr>
          <p:nvPr/>
        </p:nvGraphicFramePr>
        <p:xfrm>
          <a:off x="3357563" y="1643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0" name="Уравнение" r:id="rId24" imgW="152268" imgH="215713" progId="Equation.3">
                  <p:embed/>
                </p:oleObj>
              </mc:Choice>
              <mc:Fallback>
                <p:oleObj name="Уравнение" r:id="rId2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43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1" name="Object 13"/>
          <p:cNvGraphicFramePr>
            <a:graphicFrameLocks noChangeAspect="1"/>
          </p:cNvGraphicFramePr>
          <p:nvPr/>
        </p:nvGraphicFramePr>
        <p:xfrm>
          <a:off x="3286125" y="2571750"/>
          <a:ext cx="422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1" name="Уравнение" r:id="rId26" imgW="164885" imgH="215619" progId="Equation.3">
                  <p:embed/>
                </p:oleObj>
              </mc:Choice>
              <mc:Fallback>
                <p:oleObj name="Уравнение" r:id="rId2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71750"/>
                        <a:ext cx="422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2" name="Object 14"/>
          <p:cNvGraphicFramePr>
            <a:graphicFrameLocks noChangeAspect="1"/>
          </p:cNvGraphicFramePr>
          <p:nvPr/>
        </p:nvGraphicFramePr>
        <p:xfrm>
          <a:off x="3571875" y="4000500"/>
          <a:ext cx="42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2" name="Уравнение" r:id="rId28" imgW="164885" imgH="164885" progId="Equation.3">
                  <p:embed/>
                </p:oleObj>
              </mc:Choice>
              <mc:Fallback>
                <p:oleObj name="Уравнение" r:id="rId28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000500"/>
                        <a:ext cx="4286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3" name="Object 18"/>
          <p:cNvGraphicFramePr>
            <a:graphicFrameLocks noChangeAspect="1"/>
          </p:cNvGraphicFramePr>
          <p:nvPr/>
        </p:nvGraphicFramePr>
        <p:xfrm>
          <a:off x="3643313" y="3500438"/>
          <a:ext cx="388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3" name="Уравнение" r:id="rId30" imgW="152268" imgH="164957" progId="Equation.3">
                  <p:embed/>
                </p:oleObj>
              </mc:Choice>
              <mc:Fallback>
                <p:oleObj name="Уравнение" r:id="rId3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00438"/>
                        <a:ext cx="3889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4" name="Object 19"/>
          <p:cNvGraphicFramePr>
            <a:graphicFrameLocks noChangeAspect="1"/>
          </p:cNvGraphicFramePr>
          <p:nvPr/>
        </p:nvGraphicFramePr>
        <p:xfrm>
          <a:off x="4929188" y="3357563"/>
          <a:ext cx="390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4" name="Уравнение" r:id="rId32" imgW="152202" imgH="177569" progId="Equation.3">
                  <p:embed/>
                </p:oleObj>
              </mc:Choice>
              <mc:Fallback>
                <p:oleObj name="Уравнение" r:id="rId32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357563"/>
                        <a:ext cx="390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5" name="Object 20"/>
          <p:cNvGraphicFramePr>
            <a:graphicFrameLocks noChangeAspect="1"/>
          </p:cNvGraphicFramePr>
          <p:nvPr/>
        </p:nvGraphicFramePr>
        <p:xfrm>
          <a:off x="3643313" y="785813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5" name="Уравнение" r:id="rId34" imgW="164885" imgH="164885" progId="Equation.3">
                  <p:embed/>
                </p:oleObj>
              </mc:Choice>
              <mc:Fallback>
                <p:oleObj name="Уравнение" r:id="rId34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785813"/>
                        <a:ext cx="4222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6" name="Object 21"/>
          <p:cNvGraphicFramePr>
            <a:graphicFrameLocks noChangeAspect="1"/>
          </p:cNvGraphicFramePr>
          <p:nvPr/>
        </p:nvGraphicFramePr>
        <p:xfrm>
          <a:off x="1714500" y="3929063"/>
          <a:ext cx="3905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6" name="Уравнение" r:id="rId36" imgW="152268" imgH="215713" progId="Equation.3">
                  <p:embed/>
                </p:oleObj>
              </mc:Choice>
              <mc:Fallback>
                <p:oleObj name="Уравнение" r:id="rId36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929063"/>
                        <a:ext cx="3905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>
            <a:endCxn id="156" idx="0"/>
          </p:cNvCxnSpPr>
          <p:nvPr/>
        </p:nvCxnSpPr>
        <p:spPr>
          <a:xfrm rot="5400000" flipH="1" flipV="1">
            <a:off x="214313" y="1357312"/>
            <a:ext cx="3786188" cy="3357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988" name="Object 22"/>
          <p:cNvGraphicFramePr>
            <a:graphicFrameLocks noChangeAspect="1"/>
          </p:cNvGraphicFramePr>
          <p:nvPr/>
        </p:nvGraphicFramePr>
        <p:xfrm>
          <a:off x="6796088" y="357188"/>
          <a:ext cx="922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7" name="Formel" r:id="rId38" imgW="596900" imgH="431800" progId="Equation.3">
                  <p:embed/>
                </p:oleObj>
              </mc:Choice>
              <mc:Fallback>
                <p:oleObj name="Formel" r:id="rId38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57188"/>
                        <a:ext cx="9223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9" name="Object 45"/>
          <p:cNvGraphicFramePr>
            <a:graphicFrameLocks noChangeAspect="1"/>
          </p:cNvGraphicFramePr>
          <p:nvPr/>
        </p:nvGraphicFramePr>
        <p:xfrm>
          <a:off x="8072438" y="357188"/>
          <a:ext cx="9413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8" name="Уравнение" r:id="rId40" imgW="609336" imgH="431613" progId="Equation.3">
                  <p:embed/>
                </p:oleObj>
              </mc:Choice>
              <mc:Fallback>
                <p:oleObj name="Уравнение" r:id="rId40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357188"/>
                        <a:ext cx="9413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0" name="Object 46"/>
          <p:cNvGraphicFramePr>
            <a:graphicFrameLocks noChangeAspect="1"/>
          </p:cNvGraphicFramePr>
          <p:nvPr/>
        </p:nvGraphicFramePr>
        <p:xfrm>
          <a:off x="6786563" y="1357313"/>
          <a:ext cx="106045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9" name="Formel" r:id="rId42" imgW="685800" imgH="1143000" progId="Equation.3">
                  <p:embed/>
                </p:oleObj>
              </mc:Choice>
              <mc:Fallback>
                <p:oleObj name="Formel" r:id="rId42" imgW="685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357313"/>
                        <a:ext cx="1060450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1" name="Object 47"/>
          <p:cNvGraphicFramePr>
            <a:graphicFrameLocks noChangeAspect="1"/>
          </p:cNvGraphicFramePr>
          <p:nvPr/>
        </p:nvGraphicFramePr>
        <p:xfrm>
          <a:off x="6786563" y="4429125"/>
          <a:ext cx="9413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0" name="Уравнение" r:id="rId44" imgW="609336" imgH="431613" progId="Equation.3">
                  <p:embed/>
                </p:oleObj>
              </mc:Choice>
              <mc:Fallback>
                <p:oleObj name="Уравнение" r:id="rId44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4429125"/>
                        <a:ext cx="9413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2" name="Object 48"/>
          <p:cNvGraphicFramePr>
            <a:graphicFrameLocks noChangeAspect="1"/>
          </p:cNvGraphicFramePr>
          <p:nvPr/>
        </p:nvGraphicFramePr>
        <p:xfrm>
          <a:off x="6786563" y="3429000"/>
          <a:ext cx="17859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1" name="Уравнение" r:id="rId46" imgW="1155700" imgH="431800" progId="Equation.3">
                  <p:embed/>
                </p:oleObj>
              </mc:Choice>
              <mc:Fallback>
                <p:oleObj name="Уравнение" r:id="rId46" imgW="115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3429000"/>
                        <a:ext cx="17859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3" name="Object 49"/>
          <p:cNvGraphicFramePr>
            <a:graphicFrameLocks noChangeAspect="1"/>
          </p:cNvGraphicFramePr>
          <p:nvPr/>
        </p:nvGraphicFramePr>
        <p:xfrm>
          <a:off x="6786563" y="5357813"/>
          <a:ext cx="17081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2" name="Уравнение" r:id="rId48" imgW="1104421" imgH="215806" progId="Equation.3">
                  <p:embed/>
                </p:oleObj>
              </mc:Choice>
              <mc:Fallback>
                <p:oleObj name="Уравнение" r:id="rId48" imgW="110442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5357813"/>
                        <a:ext cx="170815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4" name="Object 50"/>
          <p:cNvGraphicFramePr>
            <a:graphicFrameLocks noChangeAspect="1"/>
          </p:cNvGraphicFramePr>
          <p:nvPr/>
        </p:nvGraphicFramePr>
        <p:xfrm>
          <a:off x="6786563" y="6000750"/>
          <a:ext cx="13747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3" name="Уравнение" r:id="rId50" imgW="888614" imgH="215806" progId="Equation.3">
                  <p:embed/>
                </p:oleObj>
              </mc:Choice>
              <mc:Fallback>
                <p:oleObj name="Уравнение" r:id="rId50" imgW="88861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6000750"/>
                        <a:ext cx="137477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2653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/>
              <a:t>Метод на триъгълника</a:t>
            </a:r>
          </a:p>
        </p:txBody>
      </p:sp>
    </p:spTree>
    <p:extLst>
      <p:ext uri="{BB962C8B-B14F-4D97-AF65-F5344CB8AC3E}">
        <p14:creationId xmlns:p14="http://schemas.microsoft.com/office/powerpoint/2010/main" val="271674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8"/>
          <p:cNvCxnSpPr/>
          <p:nvPr/>
        </p:nvCxnSpPr>
        <p:spPr>
          <a:xfrm>
            <a:off x="627063" y="4797425"/>
            <a:ext cx="5540375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2843213" y="4975225"/>
          <a:ext cx="369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Уравнение" r:id="rId4" imgW="152268" imgH="215713" progId="Equation.3">
                  <p:embed/>
                </p:oleObj>
              </mc:Choice>
              <mc:Fallback>
                <p:oleObj name="Уравнение" r:id="rId4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975225"/>
                        <a:ext cx="3698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914400" y="2982913"/>
          <a:ext cx="401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Уравнение" r:id="rId6" imgW="164885" imgH="215619" progId="Equation.3">
                  <p:embed/>
                </p:oleObj>
              </mc:Choice>
              <mc:Fallback>
                <p:oleObj name="Уравнение" r:id="rId6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2913"/>
                        <a:ext cx="401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38"/>
          <p:cNvCxnSpPr/>
          <p:nvPr/>
        </p:nvCxnSpPr>
        <p:spPr>
          <a:xfrm flipV="1">
            <a:off x="627063" y="2200275"/>
            <a:ext cx="1509712" cy="25971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7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5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5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5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5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5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5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5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5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6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6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6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6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6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6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6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6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6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6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349</Words>
  <Application>Microsoft Office PowerPoint</Application>
  <PresentationFormat>Презентация на цял екран (4:3)</PresentationFormat>
  <Paragraphs>116</Paragraphs>
  <Slides>77</Slides>
  <Notes>77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70</vt:i4>
      </vt:variant>
      <vt:variant>
        <vt:lpstr>Вградени OLE сървъри</vt:lpstr>
      </vt:variant>
      <vt:variant>
        <vt:i4>3</vt:i4>
      </vt:variant>
      <vt:variant>
        <vt:lpstr>Заглавия на слайдовете</vt:lpstr>
      </vt:variant>
      <vt:variant>
        <vt:i4>77</vt:i4>
      </vt:variant>
    </vt:vector>
  </HeadingPairs>
  <TitlesOfParts>
    <vt:vector size="154" baseType="lpstr">
      <vt:lpstr>Arial</vt:lpstr>
      <vt:lpstr>Calibri</vt:lpstr>
      <vt:lpstr>Cambria Math</vt:lpstr>
      <vt:lpstr>Times New Roman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62_Office Theme</vt:lpstr>
      <vt:lpstr>63_Office Theme</vt:lpstr>
      <vt:lpstr>64_Office Theme</vt:lpstr>
      <vt:lpstr>65_Office Theme</vt:lpstr>
      <vt:lpstr>66_Office Theme</vt:lpstr>
      <vt:lpstr>67_Office Theme</vt:lpstr>
      <vt:lpstr>68_Office Theme</vt:lpstr>
      <vt:lpstr>69_Office Theme</vt:lpstr>
      <vt:lpstr>Уравнение</vt:lpstr>
      <vt:lpstr>Microsoft Equation 3.0</vt:lpstr>
      <vt:lpstr>Formel</vt:lpstr>
      <vt:lpstr> Събиране на сили</vt:lpstr>
      <vt:lpstr>Събиране на сили с обща приложна точка</vt:lpstr>
      <vt:lpstr>Метод на паралелограма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Метод на триъгълника</vt:lpstr>
      <vt:lpstr>Презентация на PowerPoint</vt:lpstr>
      <vt:lpstr>Презентация на PowerPoint</vt:lpstr>
      <vt:lpstr>Презентация на PowerPoint</vt:lpstr>
      <vt:lpstr>Силов многоъгълник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Събиране на сили без обща приложна точка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Полигон на Вариньон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Събиране на успоредни сили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TurboX</dc:creator>
  <cp:lastModifiedBy>Потребител на Windows</cp:lastModifiedBy>
  <cp:revision>23</cp:revision>
  <dcterms:created xsi:type="dcterms:W3CDTF">2018-01-19T06:47:23Z</dcterms:created>
  <dcterms:modified xsi:type="dcterms:W3CDTF">2026-01-20T09:52:48Z</dcterms:modified>
</cp:coreProperties>
</file>